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2" r:id="rId2"/>
    <p:sldMasterId id="2147483817" r:id="rId3"/>
    <p:sldMasterId id="2147483832" r:id="rId4"/>
    <p:sldMasterId id="2147483847" r:id="rId5"/>
    <p:sldMasterId id="2147483862" r:id="rId6"/>
    <p:sldMasterId id="2147483877" r:id="rId7"/>
  </p:sldMasterIdLst>
  <p:notesMasterIdLst>
    <p:notesMasterId r:id="rId14"/>
  </p:notesMasterIdLst>
  <p:handoutMasterIdLst>
    <p:handoutMasterId r:id="rId15"/>
  </p:handoutMasterIdLst>
  <p:sldIdLst>
    <p:sldId id="996" r:id="rId8"/>
    <p:sldId id="1008" r:id="rId9"/>
    <p:sldId id="1006" r:id="rId10"/>
    <p:sldId id="1034" r:id="rId11"/>
    <p:sldId id="1037" r:id="rId12"/>
    <p:sldId id="1033" r:id="rId13"/>
  </p:sldIdLst>
  <p:sldSz cx="12223750" cy="6875463"/>
  <p:notesSz cx="6797675" cy="9926638"/>
  <p:custDataLst>
    <p:tags r:id="rId16"/>
  </p:custDataLst>
  <p:defaultTextStyle>
    <a:defPPr>
      <a:defRPr lang="zh-CN"/>
    </a:defPPr>
    <a:lvl1pPr marL="0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356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712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068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425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6781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137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5493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4849" algn="l" defTabSz="1218712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D96"/>
    <a:srgbClr val="5D7CAA"/>
    <a:srgbClr val="1BA838"/>
    <a:srgbClr val="C55A11"/>
    <a:srgbClr val="204484"/>
    <a:srgbClr val="375374"/>
    <a:srgbClr val="E6E6E6"/>
    <a:srgbClr val="0173BA"/>
    <a:srgbClr val="1EA736"/>
    <a:srgbClr val="01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0" autoAdjust="0"/>
    <p:restoredTop sz="94038" autoAdjust="0"/>
  </p:normalViewPr>
  <p:slideViewPr>
    <p:cSldViewPr>
      <p:cViewPr varScale="1">
        <p:scale>
          <a:sx n="68" d="100"/>
          <a:sy n="68" d="100"/>
        </p:scale>
        <p:origin x="792" y="68"/>
      </p:cViewPr>
      <p:guideLst>
        <p:guide orient="horz" pos="2166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F46D2-15C8-426A-85BE-DE0CC26D6C9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5BF3-6F42-412A-951C-53AA5E588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978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5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609356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1218712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828068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2437425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3046781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3656137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4265493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4874849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037A9-1F54-41C6-B2FC-08C3E665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35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C7DA2-7D97-490B-ABB6-55861A342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5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C7DA2-7D97-490B-ABB6-55861A342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8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走芯机（车床）、焊接、</a:t>
            </a:r>
            <a:r>
              <a:rPr lang="en-US" altLang="zh-CN" dirty="0"/>
              <a:t>CNC</a:t>
            </a:r>
            <a:r>
              <a:rPr lang="zh-CN" altLang="en-US" dirty="0"/>
              <a:t>、研磨、抛光、冲压、机械手技术员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C7DA2-7D97-490B-ABB6-55861A342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4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走芯机（车床）、焊接、</a:t>
            </a:r>
            <a:r>
              <a:rPr lang="en-US" altLang="zh-CN" dirty="0"/>
              <a:t>CNC</a:t>
            </a:r>
            <a:r>
              <a:rPr lang="zh-CN" altLang="en-US" dirty="0"/>
              <a:t>、研磨、抛光、冲压、机械手技术员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C7DA2-7D97-490B-ABB6-55861A342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6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037A9-1F54-41C6-B2FC-08C3E665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5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969" y="1125221"/>
            <a:ext cx="916781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969" y="3611210"/>
            <a:ext cx="9167813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42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665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9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7621" y="366055"/>
            <a:ext cx="2635746" cy="58266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383" y="366055"/>
            <a:ext cx="7754441" cy="58266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31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96976" y="164841"/>
            <a:ext cx="3723280" cy="569642"/>
            <a:chOff x="4139952" y="1170041"/>
            <a:chExt cx="2222381" cy="536519"/>
          </a:xfrm>
          <a:effectLst>
            <a:outerShdw blurRad="330200" dist="254000" dir="2880000" sx="98000" sy="98000" algn="ctr" rotWithShape="0">
              <a:srgbClr val="000000">
                <a:alpha val="29000"/>
              </a:srgbClr>
            </a:outerShdw>
          </a:effectLst>
        </p:grpSpPr>
        <p:sp>
          <p:nvSpPr>
            <p:cNvPr id="4" name="圆角矩形 3"/>
            <p:cNvSpPr/>
            <p:nvPr/>
          </p:nvSpPr>
          <p:spPr>
            <a:xfrm>
              <a:off x="4139952" y="1170041"/>
              <a:ext cx="2222381" cy="536519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5"/>
              </a:soli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47" b="0" i="0" u="none" strike="noStrike" kern="1200" cap="none" spc="0" normalizeH="0" baseline="0" noProof="0">
                <a:ln>
                  <a:noFill/>
                </a:ln>
                <a:solidFill>
                  <a:srgbClr val="47494B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圆角矩形 113"/>
            <p:cNvSpPr/>
            <p:nvPr/>
          </p:nvSpPr>
          <p:spPr>
            <a:xfrm>
              <a:off x="4500062" y="1250029"/>
              <a:ext cx="1761085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0070C0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47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4246444" y="1253634"/>
              <a:ext cx="245293" cy="29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22" b="1" i="0" u="none" strike="noStrike" kern="120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1422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952246" y="287673"/>
            <a:ext cx="2832589" cy="411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41848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96976" y="164841"/>
            <a:ext cx="3723280" cy="569642"/>
            <a:chOff x="4139952" y="1170041"/>
            <a:chExt cx="2222381" cy="536519"/>
          </a:xfrm>
          <a:effectLst>
            <a:outerShdw blurRad="330200" dist="254000" dir="2880000" sx="98000" sy="98000" algn="ctr" rotWithShape="0">
              <a:srgbClr val="000000">
                <a:alpha val="29000"/>
              </a:srgbClr>
            </a:outerShdw>
          </a:effectLst>
        </p:grpSpPr>
        <p:sp>
          <p:nvSpPr>
            <p:cNvPr id="4" name="圆角矩形 3"/>
            <p:cNvSpPr/>
            <p:nvPr/>
          </p:nvSpPr>
          <p:spPr>
            <a:xfrm>
              <a:off x="4139952" y="1170041"/>
              <a:ext cx="2222381" cy="536519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5"/>
              </a:soli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47" b="0" i="0" u="none" strike="noStrike" kern="1200" cap="none" spc="0" normalizeH="0" baseline="0" noProof="0">
                <a:ln>
                  <a:noFill/>
                </a:ln>
                <a:solidFill>
                  <a:srgbClr val="47494B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圆角矩形 113"/>
            <p:cNvSpPr/>
            <p:nvPr/>
          </p:nvSpPr>
          <p:spPr>
            <a:xfrm>
              <a:off x="4500062" y="1250029"/>
              <a:ext cx="1761085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0070C0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47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4246444" y="1253634"/>
              <a:ext cx="245293" cy="29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22" b="1" i="0" u="none" strike="noStrike" kern="120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1422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952246" y="287673"/>
            <a:ext cx="2832589" cy="411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17580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96976" y="164841"/>
            <a:ext cx="3723280" cy="569642"/>
            <a:chOff x="4139952" y="1170041"/>
            <a:chExt cx="2222381" cy="536519"/>
          </a:xfrm>
          <a:effectLst>
            <a:outerShdw blurRad="330200" dist="254000" dir="2880000" sx="98000" sy="98000" algn="ctr" rotWithShape="0">
              <a:srgbClr val="000000">
                <a:alpha val="29000"/>
              </a:srgbClr>
            </a:outerShdw>
          </a:effectLst>
        </p:grpSpPr>
        <p:sp>
          <p:nvSpPr>
            <p:cNvPr id="4" name="圆角矩形 3"/>
            <p:cNvSpPr/>
            <p:nvPr/>
          </p:nvSpPr>
          <p:spPr>
            <a:xfrm>
              <a:off x="4139952" y="1170041"/>
              <a:ext cx="2222381" cy="536519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5"/>
              </a:soli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47" b="0" i="0" u="none" strike="noStrike" kern="1200" cap="none" spc="0" normalizeH="0" baseline="0" noProof="0">
                <a:ln>
                  <a:noFill/>
                </a:ln>
                <a:solidFill>
                  <a:srgbClr val="47494B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圆角矩形 113"/>
            <p:cNvSpPr/>
            <p:nvPr/>
          </p:nvSpPr>
          <p:spPr>
            <a:xfrm>
              <a:off x="4500062" y="1250029"/>
              <a:ext cx="1761085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0070C0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47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4246444" y="1253634"/>
              <a:ext cx="245293" cy="29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22" b="1" i="0" u="none" strike="noStrike" kern="120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422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952246" y="287673"/>
            <a:ext cx="2832589" cy="411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578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7969" y="1125221"/>
            <a:ext cx="9167813" cy="2393680"/>
          </a:xfrm>
          <a:prstGeom prst="rect">
            <a:avLst/>
          </a:prstGeom>
        </p:spPr>
        <p:txBody>
          <a:bodyPr anchor="b"/>
          <a:lstStyle>
            <a:lvl1pPr algn="ctr">
              <a:defRPr sz="60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7969" y="3611210"/>
            <a:ext cx="9167813" cy="1659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4038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0DA88C9A-7811-4AA2-844E-962283B8D2E4}" type="datetimeFigureOut">
              <a:rPr lang="zh-CN" altLang="en-US" sz="1805" smtClean="0">
                <a:solidFill>
                  <a:prstClr val="black"/>
                </a:solidFill>
              </a:rPr>
              <a:pPr defTabSz="916686"/>
              <a:t>2020/7/23</a:t>
            </a:fld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9117" y="6372536"/>
            <a:ext cx="4125516" cy="366055"/>
          </a:xfrm>
          <a:prstGeom prst="rect">
            <a:avLst/>
          </a:prstGeom>
        </p:spPr>
        <p:txBody>
          <a:bodyPr/>
          <a:lstStyle/>
          <a:p>
            <a:pPr defTabSz="916686"/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3302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73F406A0-0D5A-443A-95E5-B85E563392F3}" type="slidenum">
              <a:rPr lang="zh-CN" altLang="en-US" sz="1805" smtClean="0">
                <a:solidFill>
                  <a:prstClr val="black"/>
                </a:solidFill>
              </a:rPr>
              <a:pPr defTabSz="916686"/>
              <a:t>‹#›</a:t>
            </a:fld>
            <a:endParaRPr lang="zh-CN" altLang="en-US"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17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7969" y="1125221"/>
            <a:ext cx="9167813" cy="2393680"/>
          </a:xfrm>
          <a:prstGeom prst="rect">
            <a:avLst/>
          </a:prstGeom>
        </p:spPr>
        <p:txBody>
          <a:bodyPr anchor="b"/>
          <a:lstStyle>
            <a:lvl1pPr algn="ctr">
              <a:defRPr sz="60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7969" y="3611210"/>
            <a:ext cx="9167813" cy="1659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4038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0DA88C9A-7811-4AA2-844E-962283B8D2E4}" type="datetimeFigureOut">
              <a:rPr lang="zh-CN" altLang="en-US" sz="1805" smtClean="0">
                <a:solidFill>
                  <a:prstClr val="black"/>
                </a:solidFill>
              </a:rPr>
              <a:pPr defTabSz="916686"/>
              <a:t>2020/7/23</a:t>
            </a:fld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9117" y="6372536"/>
            <a:ext cx="4125516" cy="366055"/>
          </a:xfrm>
          <a:prstGeom prst="rect">
            <a:avLst/>
          </a:prstGeom>
        </p:spPr>
        <p:txBody>
          <a:bodyPr/>
          <a:lstStyle/>
          <a:p>
            <a:pPr defTabSz="916686"/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3302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73F406A0-0D5A-443A-95E5-B85E563392F3}" type="slidenum">
              <a:rPr lang="zh-CN" altLang="en-US" sz="1805" smtClean="0">
                <a:solidFill>
                  <a:prstClr val="black"/>
                </a:solidFill>
              </a:rPr>
              <a:pPr defTabSz="916686"/>
              <a:t>‹#›</a:t>
            </a:fld>
            <a:endParaRPr lang="zh-CN" altLang="en-US"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3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571"/>
            <a:fld id="{443AB6CF-125E-4D48-BACC-4EFBF3A7D724}" type="datetimeFigureOut">
              <a:rPr lang="zh-CN" altLang="en-US" smtClean="0">
                <a:solidFill>
                  <a:srgbClr val="000000">
                    <a:alpha val="70000"/>
                  </a:srgbClr>
                </a:solidFill>
              </a:rPr>
              <a:pPr defTabSz="912571"/>
              <a:t>2020/7/23</a:t>
            </a:fld>
            <a:endParaRPr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571"/>
            <a:endParaRPr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571"/>
            <a:fld id="{CFE8FD2F-97C8-461D-B64D-642A3D25BA2A}" type="slidenum">
              <a:rPr lang="zh-CN" altLang="en-US" smtClean="0">
                <a:solidFill>
                  <a:srgbClr val="47494B"/>
                </a:solidFill>
              </a:rPr>
              <a:pPr defTabSz="912571"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08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34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7969" y="1125221"/>
            <a:ext cx="9167813" cy="2393680"/>
          </a:xfrm>
          <a:prstGeom prst="rect">
            <a:avLst/>
          </a:prstGeom>
        </p:spPr>
        <p:txBody>
          <a:bodyPr anchor="b"/>
          <a:lstStyle>
            <a:lvl1pPr algn="ctr">
              <a:defRPr sz="60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7969" y="3611210"/>
            <a:ext cx="9167813" cy="1659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4038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0DA88C9A-7811-4AA2-844E-962283B8D2E4}" type="datetimeFigureOut">
              <a:rPr lang="zh-CN" altLang="en-US" sz="1805" smtClean="0">
                <a:solidFill>
                  <a:prstClr val="black"/>
                </a:solidFill>
              </a:rPr>
              <a:pPr defTabSz="916686"/>
              <a:t>2020/7/23</a:t>
            </a:fld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9117" y="6372536"/>
            <a:ext cx="4125516" cy="366055"/>
          </a:xfrm>
          <a:prstGeom prst="rect">
            <a:avLst/>
          </a:prstGeom>
        </p:spPr>
        <p:txBody>
          <a:bodyPr/>
          <a:lstStyle/>
          <a:p>
            <a:pPr defTabSz="916686"/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3302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73F406A0-0D5A-443A-95E5-B85E563392F3}" type="slidenum">
              <a:rPr lang="zh-CN" altLang="en-US" sz="1805" smtClean="0">
                <a:solidFill>
                  <a:prstClr val="black"/>
                </a:solidFill>
              </a:rPr>
              <a:pPr defTabSz="916686"/>
              <a:t>‹#›</a:t>
            </a:fld>
            <a:endParaRPr lang="zh-CN" altLang="en-US"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1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216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7969" y="1125221"/>
            <a:ext cx="9167813" cy="2393680"/>
          </a:xfrm>
          <a:prstGeom prst="rect">
            <a:avLst/>
          </a:prstGeom>
        </p:spPr>
        <p:txBody>
          <a:bodyPr anchor="b"/>
          <a:lstStyle>
            <a:lvl1pPr algn="ctr">
              <a:defRPr sz="60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7969" y="3611210"/>
            <a:ext cx="9167813" cy="1659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4038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0DA88C9A-7811-4AA2-844E-962283B8D2E4}" type="datetimeFigureOut">
              <a:rPr lang="zh-CN" altLang="en-US" sz="1805" smtClean="0">
                <a:solidFill>
                  <a:prstClr val="black"/>
                </a:solidFill>
              </a:rPr>
              <a:pPr defTabSz="916686"/>
              <a:t>2020/7/23</a:t>
            </a:fld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9117" y="6372536"/>
            <a:ext cx="4125516" cy="366055"/>
          </a:xfrm>
          <a:prstGeom prst="rect">
            <a:avLst/>
          </a:prstGeom>
        </p:spPr>
        <p:txBody>
          <a:bodyPr/>
          <a:lstStyle/>
          <a:p>
            <a:pPr defTabSz="916686"/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3302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73F406A0-0D5A-443A-95E5-B85E563392F3}" type="slidenum">
              <a:rPr lang="zh-CN" altLang="en-US" sz="1805" smtClean="0">
                <a:solidFill>
                  <a:prstClr val="black"/>
                </a:solidFill>
              </a:rPr>
              <a:pPr defTabSz="916686"/>
              <a:t>‹#›</a:t>
            </a:fld>
            <a:endParaRPr lang="zh-CN" altLang="en-US"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48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343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7969" y="1125221"/>
            <a:ext cx="9167813" cy="2393680"/>
          </a:xfrm>
          <a:prstGeom prst="rect">
            <a:avLst/>
          </a:prstGeom>
        </p:spPr>
        <p:txBody>
          <a:bodyPr anchor="b"/>
          <a:lstStyle>
            <a:lvl1pPr algn="ctr">
              <a:defRPr sz="60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7969" y="3611210"/>
            <a:ext cx="9167813" cy="1659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4038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0DA88C9A-7811-4AA2-844E-962283B8D2E4}" type="datetimeFigureOut">
              <a:rPr lang="zh-CN" altLang="en-US" sz="1805" smtClean="0">
                <a:solidFill>
                  <a:prstClr val="black"/>
                </a:solidFill>
              </a:rPr>
              <a:pPr defTabSz="916686"/>
              <a:t>2020/7/23</a:t>
            </a:fld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9117" y="6372536"/>
            <a:ext cx="4125516" cy="366055"/>
          </a:xfrm>
          <a:prstGeom prst="rect">
            <a:avLst/>
          </a:prstGeom>
        </p:spPr>
        <p:txBody>
          <a:bodyPr/>
          <a:lstStyle/>
          <a:p>
            <a:pPr defTabSz="916686"/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3302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73F406A0-0D5A-443A-95E5-B85E563392F3}" type="slidenum">
              <a:rPr lang="zh-CN" altLang="en-US" sz="1805" smtClean="0">
                <a:solidFill>
                  <a:prstClr val="black"/>
                </a:solidFill>
              </a:rPr>
              <a:pPr defTabSz="916686"/>
              <a:t>‹#›</a:t>
            </a:fld>
            <a:endParaRPr lang="zh-CN" altLang="en-US"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98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32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7969" y="1125221"/>
            <a:ext cx="9167813" cy="2393680"/>
          </a:xfrm>
          <a:prstGeom prst="rect">
            <a:avLst/>
          </a:prstGeom>
        </p:spPr>
        <p:txBody>
          <a:bodyPr anchor="b"/>
          <a:lstStyle>
            <a:lvl1pPr algn="ctr">
              <a:defRPr sz="60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7969" y="3611210"/>
            <a:ext cx="9167813" cy="1659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4038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0DA88C9A-7811-4AA2-844E-962283B8D2E4}" type="datetimeFigureOut">
              <a:rPr lang="zh-CN" altLang="en-US" sz="1805" smtClean="0">
                <a:solidFill>
                  <a:prstClr val="black"/>
                </a:solidFill>
              </a:rPr>
              <a:pPr defTabSz="916686"/>
              <a:t>2020/7/23</a:t>
            </a:fld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9117" y="6372536"/>
            <a:ext cx="4125516" cy="366055"/>
          </a:xfrm>
          <a:prstGeom prst="rect">
            <a:avLst/>
          </a:prstGeom>
        </p:spPr>
        <p:txBody>
          <a:bodyPr/>
          <a:lstStyle/>
          <a:p>
            <a:pPr defTabSz="916686"/>
            <a:endParaRPr lang="zh-CN" altLang="en-US" sz="1805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33023" y="6372536"/>
            <a:ext cx="2750344" cy="366055"/>
          </a:xfrm>
          <a:prstGeom prst="rect">
            <a:avLst/>
          </a:prstGeom>
        </p:spPr>
        <p:txBody>
          <a:bodyPr/>
          <a:lstStyle/>
          <a:p>
            <a:pPr defTabSz="916686"/>
            <a:fld id="{73F406A0-0D5A-443A-95E5-B85E563392F3}" type="slidenum">
              <a:rPr lang="zh-CN" altLang="en-US" sz="1805" smtClean="0">
                <a:solidFill>
                  <a:prstClr val="black"/>
                </a:solidFill>
              </a:rPr>
              <a:pPr defTabSz="916686"/>
              <a:t>‹#›</a:t>
            </a:fld>
            <a:endParaRPr lang="zh-CN" altLang="en-US" sz="180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7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19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16" y="1714092"/>
            <a:ext cx="10542984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016" y="4601150"/>
            <a:ext cx="10542984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>
                    <a:tint val="75000"/>
                  </a:schemeClr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34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383" y="1830274"/>
            <a:ext cx="5195094" cy="436241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273" y="1830274"/>
            <a:ext cx="5195094" cy="436241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5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975" y="366055"/>
            <a:ext cx="10542984" cy="13289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975" y="1685444"/>
            <a:ext cx="5171219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975" y="2511454"/>
            <a:ext cx="5171219" cy="369397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273" y="1685444"/>
            <a:ext cx="5196686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273" y="2511454"/>
            <a:ext cx="5196686" cy="369397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1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7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2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976" y="458364"/>
            <a:ext cx="3942477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686" y="989940"/>
            <a:ext cx="6188273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976" y="2062639"/>
            <a:ext cx="3942477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976" y="458364"/>
            <a:ext cx="3942477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96686" y="989940"/>
            <a:ext cx="6188273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976" y="2062639"/>
            <a:ext cx="3942477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47494B"/>
                </a:solidFill>
              </a:rPr>
              <a:pPr/>
              <a:t>2020/7/23</a:t>
            </a:fld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47494B"/>
                </a:solidFill>
              </a:rPr>
              <a:pPr/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6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0383" y="366055"/>
            <a:ext cx="10542984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83" y="1830274"/>
            <a:ext cx="10542984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383" y="6372536"/>
            <a:ext cx="2750344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9117" y="6372536"/>
            <a:ext cx="4125516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023" y="6372536"/>
            <a:ext cx="2750344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916686" rtl="0" eaLnBrk="1" latinLnBrk="0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2" y="0"/>
            <a:ext cx="12223749" cy="6875463"/>
            <a:chOff x="0" y="0"/>
            <a:chExt cx="13488487" cy="6963486"/>
          </a:xfrm>
        </p:grpSpPr>
        <p:grpSp>
          <p:nvGrpSpPr>
            <p:cNvPr id="378" name="组合 377"/>
            <p:cNvGrpSpPr/>
            <p:nvPr userDrawn="1"/>
          </p:nvGrpSpPr>
          <p:grpSpPr>
            <a:xfrm>
              <a:off x="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625" name="组合 624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686" name="组合 685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37" name="矩形 73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8" name="矩形 73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9" name="矩形 73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0" name="矩形 73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1" name="矩形 74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2" name="矩形 74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3" name="矩形 74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4" name="矩形 74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5" name="矩形 74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6" name="矩形 74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7" name="组合 686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27" name="矩形 72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8" name="矩形 72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9" name="矩形 72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0" name="矩形 72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1" name="矩形 73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2" name="矩形 73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3" name="矩形 73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4" name="矩形 73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5" name="矩形 73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6" name="矩形 73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8" name="组合 687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17" name="矩形 71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8" name="矩形 71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9" name="矩形 71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0" name="矩形 71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1" name="矩形 72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2" name="矩形 72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3" name="矩形 72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4" name="矩形 72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5" name="矩形 72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6" name="矩形 72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9" name="组合 688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07" name="矩形 70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8" name="矩形 70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9" name="矩形 70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0" name="矩形 70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1" name="矩形 71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2" name="矩形 71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3" name="矩形 71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4" name="矩形 71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5" name="矩形 71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6" name="矩形 71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0" name="组合 689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97" name="矩形 69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8" name="矩形 69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9" name="矩形 69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0" name="矩形 69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1" name="矩形 70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2" name="矩形 70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3" name="矩形 70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4" name="矩形 70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5" name="矩形 70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6" name="矩形 70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1" name="组合 690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692" name="矩形 691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3" name="矩形 692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4" name="矩形 693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5" name="矩形 694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6" name="矩形 695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626" name="矩形 625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3" name="矩形 632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636" name="组合 635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76" name="矩形 67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7" name="矩形 67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8" name="矩形 67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9" name="矩形 67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0" name="矩形 67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1" name="矩形 68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2" name="矩形 68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3" name="矩形 68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4" name="矩形 68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5" name="矩形 68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7" name="组合 636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66" name="矩形 66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7" name="矩形 66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8" name="矩形 66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9" name="矩形 66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0" name="矩形 66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1" name="矩形 67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2" name="矩形 67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3" name="矩形 67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4" name="矩形 67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5" name="矩形 67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8" name="组合 637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56" name="矩形 65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7" name="矩形 65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8" name="矩形 65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9" name="矩形 65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0" name="矩形 65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1" name="矩形 66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2" name="矩形 66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3" name="矩形 66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4" name="矩形 66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5" name="矩形 66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9" name="组合 638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46" name="矩形 64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7" name="矩形 64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8" name="矩形 64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9" name="矩形 64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0" name="矩形 64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1" name="矩形 65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2" name="矩形 65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3" name="矩形 65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4" name="矩形 65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5" name="矩形 65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40" name="组合 639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641" name="矩形 640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2" name="矩形 641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3" name="矩形 642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4" name="矩形 643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5" name="矩形 644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79" name="组合 378"/>
            <p:cNvGrpSpPr/>
            <p:nvPr userDrawn="1"/>
          </p:nvGrpSpPr>
          <p:grpSpPr>
            <a:xfrm>
              <a:off x="449641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503" name="组合 502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564" name="组合 563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15" name="矩形 61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6" name="矩形 61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7" name="矩形 61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8" name="矩形 61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9" name="矩形 61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0" name="矩形 61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1" name="矩形 62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2" name="矩形 62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3" name="矩形 62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4" name="矩形 62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5" name="组合 564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05" name="矩形 60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6" name="矩形 60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7" name="矩形 60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8" name="矩形 60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9" name="矩形 60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0" name="矩形 60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1" name="矩形 61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2" name="矩形 61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3" name="矩形 61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4" name="矩形 61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6" name="组合 565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95" name="矩形 59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6" name="矩形 59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7" name="矩形 59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8" name="矩形 59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9" name="矩形 59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0" name="矩形 59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1" name="矩形 60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2" name="矩形 60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3" name="矩形 60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4" name="矩形 60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7" name="组合 566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85" name="矩形 58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6" name="矩形 58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7" name="矩形 58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8" name="矩形 58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9" name="矩形 58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0" name="矩形 58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1" name="矩形 59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2" name="矩形 59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3" name="矩形 59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4" name="矩形 59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8" name="组合 567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75" name="矩形 57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6" name="矩形 57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7" name="矩形 57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8" name="矩形 57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9" name="矩形 57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0" name="矩形 57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1" name="矩形 58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2" name="矩形 58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3" name="矩形 58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4" name="矩形 58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9" name="组合 568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570" name="矩形 569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1" name="矩形 570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2" name="矩形 571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3" name="矩形 572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4" name="矩形 573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04" name="矩形 503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7" name="矩形 506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14" name="组合 513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54" name="矩形 55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5" name="矩形 55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6" name="矩形 55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7" name="矩形 55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8" name="矩形 55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9" name="矩形 55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0" name="矩形 55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1" name="矩形 56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2" name="矩形 56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3" name="矩形 56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5" name="组合 514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44" name="矩形 54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5" name="矩形 54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6" name="矩形 54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7" name="矩形 54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8" name="矩形 54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9" name="矩形 54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0" name="矩形 54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1" name="矩形 55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2" name="矩形 55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3" name="矩形 55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6" name="组合 515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34" name="矩形 53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5" name="矩形 53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6" name="矩形 53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7" name="矩形 53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8" name="矩形 53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9" name="矩形 53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0" name="矩形 53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1" name="矩形 54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2" name="矩形 54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3" name="矩形 54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7" name="组合 516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24" name="矩形 52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5" name="矩形 52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6" name="矩形 52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7" name="矩形 52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8" name="矩形 52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9" name="矩形 52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0" name="矩形 52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1" name="矩形 53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2" name="矩形 53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3" name="矩形 53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8" name="组合 517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519" name="矩形 518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0" name="矩形 519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1" name="矩形 520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2" name="矩形 521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3" name="矩形 522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80" name="组合 379"/>
            <p:cNvGrpSpPr/>
            <p:nvPr userDrawn="1"/>
          </p:nvGrpSpPr>
          <p:grpSpPr>
            <a:xfrm>
              <a:off x="8993828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1" name="组合 380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442" name="组合 441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93" name="矩形 49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4" name="矩形 49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5" name="矩形 49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6" name="矩形 49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7" name="矩形 49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8" name="矩形 49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9" name="矩形 49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0" name="矩形 49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1" name="矩形 50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2" name="矩形 50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3" name="组合 442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83" name="矩形 48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4" name="矩形 48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5" name="矩形 48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6" name="矩形 48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7" name="矩形 48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8" name="矩形 48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9" name="矩形 48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0" name="矩形 48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1" name="矩形 49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2" name="矩形 49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4" name="组合 443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73" name="矩形 47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4" name="矩形 47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5" name="矩形 47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6" name="矩形 47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7" name="矩形 47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8" name="矩形 47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9" name="矩形 47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0" name="矩形 47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1" name="矩形 48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2" name="矩形 48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5" name="组合 444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63" name="矩形 46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4" name="矩形 46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5" name="矩形 46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6" name="矩形 46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7" name="矩形 46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8" name="矩形 46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9" name="矩形 46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0" name="矩形 46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1" name="矩形 47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2" name="矩形 47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6" name="组合 445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53" name="矩形 45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4" name="矩形 45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5" name="矩形 45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6" name="矩形 45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7" name="矩形 45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8" name="矩形 45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9" name="矩形 45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0" name="矩形 45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1" name="矩形 46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2" name="矩形 46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448" name="矩形 447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49" name="矩形 448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0" name="矩形 449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1" name="矩形 450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2" name="矩形 451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382" name="矩形 381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2" name="组合 391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32" name="矩形 43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4" name="矩形 43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9" name="矩形 43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0" name="矩形 43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3" name="组合 392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22" name="矩形 42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4" name="组合 393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12" name="矩形 41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3" name="矩形 41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4" name="矩形 41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5" name="矩形 41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6" name="矩形 41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7" name="矩形 41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8" name="矩形 41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5" name="组合 394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02" name="矩形 40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5" name="矩形 40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6" name="矩形 40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8" name="矩形 40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9" name="矩形 40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1" name="矩形 41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6" name="组合 395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397" name="矩形 396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8" name="矩形 397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" name="矩形 398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0" name="矩形 399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5761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</p:sldLayoutIdLst>
  <p:txStyles>
    <p:titleStyle>
      <a:lvl1pPr algn="l" defTabSz="916686" rtl="0" eaLnBrk="1" latinLnBrk="0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2" y="0"/>
            <a:ext cx="12223749" cy="6875463"/>
            <a:chOff x="0" y="0"/>
            <a:chExt cx="13488487" cy="6963486"/>
          </a:xfrm>
        </p:grpSpPr>
        <p:grpSp>
          <p:nvGrpSpPr>
            <p:cNvPr id="378" name="组合 377"/>
            <p:cNvGrpSpPr/>
            <p:nvPr userDrawn="1"/>
          </p:nvGrpSpPr>
          <p:grpSpPr>
            <a:xfrm>
              <a:off x="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625" name="组合 624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686" name="组合 685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37" name="矩形 73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8" name="矩形 73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9" name="矩形 73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0" name="矩形 73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1" name="矩形 74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2" name="矩形 74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3" name="矩形 74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4" name="矩形 74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5" name="矩形 74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6" name="矩形 74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7" name="组合 686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27" name="矩形 72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8" name="矩形 72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9" name="矩形 72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0" name="矩形 72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1" name="矩形 73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2" name="矩形 73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3" name="矩形 73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4" name="矩形 73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5" name="矩形 73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6" name="矩形 73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8" name="组合 687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17" name="矩形 71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8" name="矩形 71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9" name="矩形 71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0" name="矩形 71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1" name="矩形 72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2" name="矩形 72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3" name="矩形 72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4" name="矩形 72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5" name="矩形 72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6" name="矩形 72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9" name="组合 688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07" name="矩形 70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8" name="矩形 70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9" name="矩形 70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0" name="矩形 70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1" name="矩形 71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2" name="矩形 71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3" name="矩形 71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4" name="矩形 71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5" name="矩形 71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6" name="矩形 71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0" name="组合 689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97" name="矩形 69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8" name="矩形 69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9" name="矩形 69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0" name="矩形 69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1" name="矩形 70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2" name="矩形 70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3" name="矩形 70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4" name="矩形 70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5" name="矩形 70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6" name="矩形 70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1" name="组合 690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692" name="矩形 691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3" name="矩形 692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4" name="矩形 693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5" name="矩形 694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6" name="矩形 695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626" name="矩形 625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3" name="矩形 632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636" name="组合 635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76" name="矩形 67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7" name="矩形 67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8" name="矩形 67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9" name="矩形 67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0" name="矩形 67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1" name="矩形 68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2" name="矩形 68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3" name="矩形 68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4" name="矩形 68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5" name="矩形 68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7" name="组合 636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66" name="矩形 66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7" name="矩形 66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8" name="矩形 66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9" name="矩形 66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0" name="矩形 66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1" name="矩形 67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2" name="矩形 67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3" name="矩形 67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4" name="矩形 67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5" name="矩形 67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8" name="组合 637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56" name="矩形 65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7" name="矩形 65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8" name="矩形 65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9" name="矩形 65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0" name="矩形 65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1" name="矩形 66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2" name="矩形 66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3" name="矩形 66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4" name="矩形 66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5" name="矩形 66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9" name="组合 638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46" name="矩形 64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7" name="矩形 64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8" name="矩形 64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9" name="矩形 64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0" name="矩形 64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1" name="矩形 65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2" name="矩形 65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3" name="矩形 65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4" name="矩形 65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5" name="矩形 65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40" name="组合 639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641" name="矩形 640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2" name="矩形 641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3" name="矩形 642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4" name="矩形 643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5" name="矩形 644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79" name="组合 378"/>
            <p:cNvGrpSpPr/>
            <p:nvPr userDrawn="1"/>
          </p:nvGrpSpPr>
          <p:grpSpPr>
            <a:xfrm>
              <a:off x="449641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503" name="组合 502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564" name="组合 563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15" name="矩形 61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6" name="矩形 61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7" name="矩形 61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8" name="矩形 61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9" name="矩形 61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0" name="矩形 61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1" name="矩形 62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2" name="矩形 62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3" name="矩形 62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4" name="矩形 62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5" name="组合 564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05" name="矩形 60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6" name="矩形 60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7" name="矩形 60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8" name="矩形 60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9" name="矩形 60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0" name="矩形 60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1" name="矩形 61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2" name="矩形 61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3" name="矩形 61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4" name="矩形 61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6" name="组合 565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95" name="矩形 59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6" name="矩形 59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7" name="矩形 59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8" name="矩形 59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9" name="矩形 59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0" name="矩形 59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1" name="矩形 60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2" name="矩形 60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3" name="矩形 60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4" name="矩形 60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7" name="组合 566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85" name="矩形 58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6" name="矩形 58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7" name="矩形 58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8" name="矩形 58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9" name="矩形 58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0" name="矩形 58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1" name="矩形 59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2" name="矩形 59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3" name="矩形 59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4" name="矩形 59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8" name="组合 567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75" name="矩形 57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6" name="矩形 57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7" name="矩形 57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8" name="矩形 57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9" name="矩形 57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0" name="矩形 57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1" name="矩形 58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2" name="矩形 58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3" name="矩形 58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4" name="矩形 58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9" name="组合 568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570" name="矩形 569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1" name="矩形 570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2" name="矩形 571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3" name="矩形 572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4" name="矩形 573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04" name="矩形 503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7" name="矩形 506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14" name="组合 513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54" name="矩形 55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5" name="矩形 55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6" name="矩形 55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7" name="矩形 55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8" name="矩形 55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9" name="矩形 55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0" name="矩形 55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1" name="矩形 56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2" name="矩形 56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3" name="矩形 56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5" name="组合 514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44" name="矩形 54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5" name="矩形 54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6" name="矩形 54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7" name="矩形 54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8" name="矩形 54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9" name="矩形 54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0" name="矩形 54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1" name="矩形 55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2" name="矩形 55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3" name="矩形 55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6" name="组合 515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34" name="矩形 53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5" name="矩形 53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6" name="矩形 53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7" name="矩形 53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8" name="矩形 53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9" name="矩形 53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0" name="矩形 53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1" name="矩形 54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2" name="矩形 54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3" name="矩形 54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7" name="组合 516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24" name="矩形 52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5" name="矩形 52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6" name="矩形 52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7" name="矩形 52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8" name="矩形 52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9" name="矩形 52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0" name="矩形 52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1" name="矩形 53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2" name="矩形 53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3" name="矩形 53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8" name="组合 517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519" name="矩形 518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0" name="矩形 519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1" name="矩形 520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2" name="矩形 521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3" name="矩形 522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80" name="组合 379"/>
            <p:cNvGrpSpPr/>
            <p:nvPr userDrawn="1"/>
          </p:nvGrpSpPr>
          <p:grpSpPr>
            <a:xfrm>
              <a:off x="8993828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1" name="组合 380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442" name="组合 441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93" name="矩形 49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4" name="矩形 49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5" name="矩形 49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6" name="矩形 49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7" name="矩形 49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8" name="矩形 49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9" name="矩形 49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0" name="矩形 49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1" name="矩形 50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2" name="矩形 50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3" name="组合 442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83" name="矩形 48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4" name="矩形 48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5" name="矩形 48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6" name="矩形 48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7" name="矩形 48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8" name="矩形 48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9" name="矩形 48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0" name="矩形 48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1" name="矩形 49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2" name="矩形 49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4" name="组合 443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73" name="矩形 47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4" name="矩形 47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5" name="矩形 47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6" name="矩形 47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7" name="矩形 47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8" name="矩形 47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9" name="矩形 47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0" name="矩形 47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1" name="矩形 48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2" name="矩形 48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5" name="组合 444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63" name="矩形 46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4" name="矩形 46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5" name="矩形 46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6" name="矩形 46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7" name="矩形 46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8" name="矩形 46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9" name="矩形 46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0" name="矩形 46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1" name="矩形 47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2" name="矩形 47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6" name="组合 445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53" name="矩形 45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4" name="矩形 45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5" name="矩形 45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6" name="矩形 45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7" name="矩形 45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8" name="矩形 45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9" name="矩形 45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0" name="矩形 45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1" name="矩形 46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2" name="矩形 46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448" name="矩形 447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49" name="矩形 448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0" name="矩形 449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1" name="矩形 450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2" name="矩形 451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382" name="矩形 381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2" name="组合 391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32" name="矩形 43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4" name="矩形 43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9" name="矩形 43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0" name="矩形 43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3" name="组合 392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22" name="矩形 42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4" name="组合 393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12" name="矩形 41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3" name="矩形 41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4" name="矩形 41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5" name="矩形 41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6" name="矩形 41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7" name="矩形 41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8" name="矩形 41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5" name="组合 394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02" name="矩形 40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5" name="矩形 40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6" name="矩形 40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8" name="矩形 40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9" name="矩形 40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1" name="矩形 41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6" name="组合 395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397" name="矩形 396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8" name="矩形 397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" name="矩形 398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0" name="矩形 399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6228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txStyles>
    <p:titleStyle>
      <a:lvl1pPr algn="l" defTabSz="916686" rtl="0" eaLnBrk="1" latinLnBrk="0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2" y="0"/>
            <a:ext cx="12223749" cy="6875463"/>
            <a:chOff x="0" y="0"/>
            <a:chExt cx="13488487" cy="6963486"/>
          </a:xfrm>
        </p:grpSpPr>
        <p:grpSp>
          <p:nvGrpSpPr>
            <p:cNvPr id="378" name="组合 377"/>
            <p:cNvGrpSpPr/>
            <p:nvPr userDrawn="1"/>
          </p:nvGrpSpPr>
          <p:grpSpPr>
            <a:xfrm>
              <a:off x="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625" name="组合 624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686" name="组合 685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37" name="矩形 73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8" name="矩形 73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9" name="矩形 73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0" name="矩形 73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1" name="矩形 74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2" name="矩形 74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3" name="矩形 74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4" name="矩形 74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5" name="矩形 74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6" name="矩形 74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7" name="组合 686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27" name="矩形 72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8" name="矩形 72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9" name="矩形 72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0" name="矩形 72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1" name="矩形 73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2" name="矩形 73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3" name="矩形 73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4" name="矩形 73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5" name="矩形 73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6" name="矩形 73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8" name="组合 687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17" name="矩形 71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8" name="矩形 71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9" name="矩形 71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0" name="矩形 71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1" name="矩形 72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2" name="矩形 72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3" name="矩形 72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4" name="矩形 72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5" name="矩形 72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6" name="矩形 72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9" name="组合 688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07" name="矩形 70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8" name="矩形 70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9" name="矩形 70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0" name="矩形 70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1" name="矩形 71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2" name="矩形 71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3" name="矩形 71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4" name="矩形 71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5" name="矩形 71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6" name="矩形 71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0" name="组合 689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97" name="矩形 69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8" name="矩形 69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9" name="矩形 69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0" name="矩形 69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1" name="矩形 70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2" name="矩形 70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3" name="矩形 70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4" name="矩形 70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5" name="矩形 70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6" name="矩形 70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1" name="组合 690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692" name="矩形 691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3" name="矩形 692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4" name="矩形 693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5" name="矩形 694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6" name="矩形 695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626" name="矩形 625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3" name="矩形 632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636" name="组合 635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76" name="矩形 67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7" name="矩形 67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8" name="矩形 67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9" name="矩形 67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0" name="矩形 67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1" name="矩形 68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2" name="矩形 68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3" name="矩形 68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4" name="矩形 68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5" name="矩形 68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7" name="组合 636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66" name="矩形 66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7" name="矩形 66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8" name="矩形 66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9" name="矩形 66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0" name="矩形 66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1" name="矩形 67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2" name="矩形 67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3" name="矩形 67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4" name="矩形 67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5" name="矩形 67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8" name="组合 637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56" name="矩形 65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7" name="矩形 65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8" name="矩形 65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9" name="矩形 65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0" name="矩形 65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1" name="矩形 66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2" name="矩形 66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3" name="矩形 66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4" name="矩形 66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5" name="矩形 66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9" name="组合 638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46" name="矩形 64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7" name="矩形 64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8" name="矩形 64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9" name="矩形 64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0" name="矩形 64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1" name="矩形 65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2" name="矩形 65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3" name="矩形 65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4" name="矩形 65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5" name="矩形 65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40" name="组合 639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641" name="矩形 640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2" name="矩形 641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3" name="矩形 642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4" name="矩形 643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5" name="矩形 644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79" name="组合 378"/>
            <p:cNvGrpSpPr/>
            <p:nvPr userDrawn="1"/>
          </p:nvGrpSpPr>
          <p:grpSpPr>
            <a:xfrm>
              <a:off x="449641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503" name="组合 502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564" name="组合 563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15" name="矩形 61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6" name="矩形 61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7" name="矩形 61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8" name="矩形 61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9" name="矩形 61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0" name="矩形 61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1" name="矩形 62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2" name="矩形 62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3" name="矩形 62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4" name="矩形 62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5" name="组合 564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05" name="矩形 60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6" name="矩形 60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7" name="矩形 60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8" name="矩形 60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9" name="矩形 60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0" name="矩形 60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1" name="矩形 61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2" name="矩形 61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3" name="矩形 61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4" name="矩形 61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6" name="组合 565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95" name="矩形 59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6" name="矩形 59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7" name="矩形 59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8" name="矩形 59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9" name="矩形 59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0" name="矩形 59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1" name="矩形 60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2" name="矩形 60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3" name="矩形 60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4" name="矩形 60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7" name="组合 566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85" name="矩形 58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6" name="矩形 58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7" name="矩形 58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8" name="矩形 58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9" name="矩形 58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0" name="矩形 58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1" name="矩形 59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2" name="矩形 59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3" name="矩形 59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4" name="矩形 59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8" name="组合 567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75" name="矩形 57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6" name="矩形 57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7" name="矩形 57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8" name="矩形 57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9" name="矩形 57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0" name="矩形 57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1" name="矩形 58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2" name="矩形 58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3" name="矩形 58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4" name="矩形 58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9" name="组合 568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570" name="矩形 569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1" name="矩形 570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2" name="矩形 571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3" name="矩形 572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4" name="矩形 573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04" name="矩形 503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7" name="矩形 506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14" name="组合 513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54" name="矩形 55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5" name="矩形 55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6" name="矩形 55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7" name="矩形 55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8" name="矩形 55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9" name="矩形 55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0" name="矩形 55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1" name="矩形 56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2" name="矩形 56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3" name="矩形 56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5" name="组合 514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44" name="矩形 54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5" name="矩形 54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6" name="矩形 54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7" name="矩形 54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8" name="矩形 54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9" name="矩形 54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0" name="矩形 54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1" name="矩形 55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2" name="矩形 55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3" name="矩形 55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6" name="组合 515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34" name="矩形 53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5" name="矩形 53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6" name="矩形 53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7" name="矩形 53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8" name="矩形 53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9" name="矩形 53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0" name="矩形 53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1" name="矩形 54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2" name="矩形 54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3" name="矩形 54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7" name="组合 516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24" name="矩形 52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5" name="矩形 52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6" name="矩形 52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7" name="矩形 52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8" name="矩形 52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9" name="矩形 52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0" name="矩形 52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1" name="矩形 53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2" name="矩形 53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3" name="矩形 53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8" name="组合 517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519" name="矩形 518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0" name="矩形 519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1" name="矩形 520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2" name="矩形 521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3" name="矩形 522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80" name="组合 379"/>
            <p:cNvGrpSpPr/>
            <p:nvPr userDrawn="1"/>
          </p:nvGrpSpPr>
          <p:grpSpPr>
            <a:xfrm>
              <a:off x="8993828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1" name="组合 380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442" name="组合 441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93" name="矩形 49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4" name="矩形 49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5" name="矩形 49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6" name="矩形 49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7" name="矩形 49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8" name="矩形 49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9" name="矩形 49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0" name="矩形 49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1" name="矩形 50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2" name="矩形 50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3" name="组合 442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83" name="矩形 48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4" name="矩形 48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5" name="矩形 48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6" name="矩形 48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7" name="矩形 48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8" name="矩形 48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9" name="矩形 48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0" name="矩形 48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1" name="矩形 49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2" name="矩形 49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4" name="组合 443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73" name="矩形 47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4" name="矩形 47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5" name="矩形 47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6" name="矩形 47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7" name="矩形 47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8" name="矩形 47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9" name="矩形 47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0" name="矩形 47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1" name="矩形 48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2" name="矩形 48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5" name="组合 444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63" name="矩形 46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4" name="矩形 46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5" name="矩形 46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6" name="矩形 46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7" name="矩形 46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8" name="矩形 46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9" name="矩形 46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0" name="矩形 46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1" name="矩形 47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2" name="矩形 47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6" name="组合 445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53" name="矩形 45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4" name="矩形 45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5" name="矩形 45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6" name="矩形 45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7" name="矩形 45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8" name="矩形 45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9" name="矩形 45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0" name="矩形 45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1" name="矩形 46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2" name="矩形 46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448" name="矩形 447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49" name="矩形 448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0" name="矩形 449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1" name="矩形 450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2" name="矩形 451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382" name="矩形 381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2" name="组合 391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32" name="矩形 43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4" name="矩形 43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9" name="矩形 43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0" name="矩形 43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3" name="组合 392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22" name="矩形 42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4" name="组合 393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12" name="矩形 41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3" name="矩形 41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4" name="矩形 41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5" name="矩形 41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6" name="矩形 41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7" name="矩形 41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8" name="矩形 41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5" name="组合 394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02" name="矩形 40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5" name="矩形 40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6" name="矩形 40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8" name="矩形 40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9" name="矩形 40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1" name="矩形 41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6" name="组合 395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397" name="矩形 396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8" name="矩形 397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" name="矩形 398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0" name="矩形 399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36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xStyles>
    <p:titleStyle>
      <a:lvl1pPr algn="l" defTabSz="916686" rtl="0" eaLnBrk="1" latinLnBrk="0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2" y="0"/>
            <a:ext cx="12223749" cy="6875463"/>
            <a:chOff x="0" y="0"/>
            <a:chExt cx="13488487" cy="6963486"/>
          </a:xfrm>
        </p:grpSpPr>
        <p:grpSp>
          <p:nvGrpSpPr>
            <p:cNvPr id="378" name="组合 377"/>
            <p:cNvGrpSpPr/>
            <p:nvPr userDrawn="1"/>
          </p:nvGrpSpPr>
          <p:grpSpPr>
            <a:xfrm>
              <a:off x="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625" name="组合 624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686" name="组合 685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37" name="矩形 73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8" name="矩形 73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9" name="矩形 73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0" name="矩形 73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1" name="矩形 74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2" name="矩形 74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3" name="矩形 74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4" name="矩形 74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5" name="矩形 74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6" name="矩形 74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7" name="组合 686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27" name="矩形 72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8" name="矩形 72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9" name="矩形 72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0" name="矩形 72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1" name="矩形 73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2" name="矩形 73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3" name="矩形 73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4" name="矩形 73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5" name="矩形 73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6" name="矩形 73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8" name="组合 687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17" name="矩形 71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8" name="矩形 71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9" name="矩形 71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0" name="矩形 71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1" name="矩形 72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2" name="矩形 72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3" name="矩形 72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4" name="矩形 72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5" name="矩形 72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6" name="矩形 72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9" name="组合 688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07" name="矩形 70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8" name="矩形 70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9" name="矩形 70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0" name="矩形 70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1" name="矩形 71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2" name="矩形 71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3" name="矩形 71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4" name="矩形 71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5" name="矩形 71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6" name="矩形 71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0" name="组合 689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97" name="矩形 69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8" name="矩形 69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9" name="矩形 69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0" name="矩形 69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1" name="矩形 70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2" name="矩形 70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3" name="矩形 70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4" name="矩形 70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5" name="矩形 70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6" name="矩形 70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1" name="组合 690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692" name="矩形 691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3" name="矩形 692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4" name="矩形 693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5" name="矩形 694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6" name="矩形 695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626" name="矩形 625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3" name="矩形 632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636" name="组合 635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76" name="矩形 67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7" name="矩形 67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8" name="矩形 67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9" name="矩形 67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0" name="矩形 67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1" name="矩形 68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2" name="矩形 68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3" name="矩形 68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4" name="矩形 68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5" name="矩形 68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7" name="组合 636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66" name="矩形 66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7" name="矩形 66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8" name="矩形 66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9" name="矩形 66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0" name="矩形 66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1" name="矩形 67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2" name="矩形 67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3" name="矩形 67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4" name="矩形 67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5" name="矩形 67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8" name="组合 637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56" name="矩形 65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7" name="矩形 65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8" name="矩形 65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9" name="矩形 65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0" name="矩形 65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1" name="矩形 66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2" name="矩形 66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3" name="矩形 66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4" name="矩形 66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5" name="矩形 66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9" name="组合 638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46" name="矩形 64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7" name="矩形 64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8" name="矩形 64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9" name="矩形 64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0" name="矩形 64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1" name="矩形 65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2" name="矩形 65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3" name="矩形 65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4" name="矩形 65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5" name="矩形 65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40" name="组合 639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641" name="矩形 640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2" name="矩形 641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3" name="矩形 642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4" name="矩形 643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5" name="矩形 644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79" name="组合 378"/>
            <p:cNvGrpSpPr/>
            <p:nvPr userDrawn="1"/>
          </p:nvGrpSpPr>
          <p:grpSpPr>
            <a:xfrm>
              <a:off x="449641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503" name="组合 502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564" name="组合 563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15" name="矩形 61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6" name="矩形 61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7" name="矩形 61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8" name="矩形 61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9" name="矩形 61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0" name="矩形 61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1" name="矩形 62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2" name="矩形 62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3" name="矩形 62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4" name="矩形 62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5" name="组合 564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05" name="矩形 60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6" name="矩形 60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7" name="矩形 60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8" name="矩形 60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9" name="矩形 60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0" name="矩形 60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1" name="矩形 61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2" name="矩形 61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3" name="矩形 61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4" name="矩形 61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6" name="组合 565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95" name="矩形 59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6" name="矩形 59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7" name="矩形 59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8" name="矩形 59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9" name="矩形 59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0" name="矩形 59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1" name="矩形 60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2" name="矩形 60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3" name="矩形 60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4" name="矩形 60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7" name="组合 566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85" name="矩形 58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6" name="矩形 58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7" name="矩形 58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8" name="矩形 58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9" name="矩形 58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0" name="矩形 58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1" name="矩形 59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2" name="矩形 59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3" name="矩形 59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4" name="矩形 59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8" name="组合 567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75" name="矩形 57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6" name="矩形 57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7" name="矩形 57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8" name="矩形 57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9" name="矩形 57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0" name="矩形 57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1" name="矩形 58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2" name="矩形 58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3" name="矩形 58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4" name="矩形 58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9" name="组合 568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570" name="矩形 569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1" name="矩形 570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2" name="矩形 571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3" name="矩形 572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4" name="矩形 573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04" name="矩形 503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7" name="矩形 506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14" name="组合 513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54" name="矩形 55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5" name="矩形 55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6" name="矩形 55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7" name="矩形 55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8" name="矩形 55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9" name="矩形 55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0" name="矩形 55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1" name="矩形 56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2" name="矩形 56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3" name="矩形 56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5" name="组合 514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44" name="矩形 54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5" name="矩形 54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6" name="矩形 54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7" name="矩形 54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8" name="矩形 54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9" name="矩形 54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0" name="矩形 54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1" name="矩形 55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2" name="矩形 55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3" name="矩形 55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6" name="组合 515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34" name="矩形 53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5" name="矩形 53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6" name="矩形 53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7" name="矩形 53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8" name="矩形 53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9" name="矩形 53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0" name="矩形 53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1" name="矩形 54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2" name="矩形 54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3" name="矩形 54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7" name="组合 516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24" name="矩形 52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5" name="矩形 52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6" name="矩形 52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7" name="矩形 52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8" name="矩形 52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9" name="矩形 52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0" name="矩形 52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1" name="矩形 53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2" name="矩形 53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3" name="矩形 53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8" name="组合 517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519" name="矩形 518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0" name="矩形 519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1" name="矩形 520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2" name="矩形 521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3" name="矩形 522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80" name="组合 379"/>
            <p:cNvGrpSpPr/>
            <p:nvPr userDrawn="1"/>
          </p:nvGrpSpPr>
          <p:grpSpPr>
            <a:xfrm>
              <a:off x="8993828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1" name="组合 380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442" name="组合 441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93" name="矩形 49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4" name="矩形 49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5" name="矩形 49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6" name="矩形 49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7" name="矩形 49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8" name="矩形 49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9" name="矩形 49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0" name="矩形 49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1" name="矩形 50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2" name="矩形 50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3" name="组合 442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83" name="矩形 48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4" name="矩形 48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5" name="矩形 48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6" name="矩形 48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7" name="矩形 48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8" name="矩形 48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9" name="矩形 48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0" name="矩形 48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1" name="矩形 49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2" name="矩形 49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4" name="组合 443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73" name="矩形 47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4" name="矩形 47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5" name="矩形 47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6" name="矩形 47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7" name="矩形 47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8" name="矩形 47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9" name="矩形 47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0" name="矩形 47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1" name="矩形 48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2" name="矩形 48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5" name="组合 444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63" name="矩形 46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4" name="矩形 46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5" name="矩形 46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6" name="矩形 46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7" name="矩形 46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8" name="矩形 46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9" name="矩形 46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0" name="矩形 46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1" name="矩形 47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2" name="矩形 47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6" name="组合 445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53" name="矩形 45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4" name="矩形 45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5" name="矩形 45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6" name="矩形 45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7" name="矩形 45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8" name="矩形 45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9" name="矩形 45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0" name="矩形 45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1" name="矩形 46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2" name="矩形 46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448" name="矩形 447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49" name="矩形 448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0" name="矩形 449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1" name="矩形 450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2" name="矩形 451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382" name="矩形 381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2" name="组合 391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32" name="矩形 43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4" name="矩形 43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9" name="矩形 43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0" name="矩形 43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3" name="组合 392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22" name="矩形 42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4" name="组合 393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12" name="矩形 41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3" name="矩形 41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4" name="矩形 41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5" name="矩形 41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6" name="矩形 41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7" name="矩形 41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8" name="矩形 41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5" name="组合 394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02" name="矩形 40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5" name="矩形 40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6" name="矩形 40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8" name="矩形 40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9" name="矩形 40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1" name="矩形 41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6" name="组合 395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397" name="矩形 396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8" name="矩形 397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" name="矩形 398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0" name="矩形 399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7533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</p:sldLayoutIdLst>
  <p:txStyles>
    <p:titleStyle>
      <a:lvl1pPr algn="l" defTabSz="916686" rtl="0" eaLnBrk="1" latinLnBrk="0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2" y="0"/>
            <a:ext cx="12223749" cy="6875463"/>
            <a:chOff x="0" y="0"/>
            <a:chExt cx="13488487" cy="6963486"/>
          </a:xfrm>
        </p:grpSpPr>
        <p:grpSp>
          <p:nvGrpSpPr>
            <p:cNvPr id="378" name="组合 377"/>
            <p:cNvGrpSpPr/>
            <p:nvPr userDrawn="1"/>
          </p:nvGrpSpPr>
          <p:grpSpPr>
            <a:xfrm>
              <a:off x="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625" name="组合 624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686" name="组合 685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37" name="矩形 73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8" name="矩形 73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9" name="矩形 73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0" name="矩形 73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1" name="矩形 74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2" name="矩形 74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3" name="矩形 74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4" name="矩形 74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5" name="矩形 74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6" name="矩形 74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7" name="组合 686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27" name="矩形 72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8" name="矩形 72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9" name="矩形 72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0" name="矩形 72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1" name="矩形 73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2" name="矩形 73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3" name="矩形 73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4" name="矩形 73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5" name="矩形 73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6" name="矩形 73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8" name="组合 687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17" name="矩形 71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8" name="矩形 71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9" name="矩形 71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0" name="矩形 71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1" name="矩形 72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2" name="矩形 72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3" name="矩形 72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4" name="矩形 72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5" name="矩形 72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6" name="矩形 72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9" name="组合 688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07" name="矩形 70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8" name="矩形 70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9" name="矩形 70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0" name="矩形 70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1" name="矩形 71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2" name="矩形 71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3" name="矩形 71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4" name="矩形 71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5" name="矩形 71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6" name="矩形 71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0" name="组合 689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97" name="矩形 69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8" name="矩形 69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9" name="矩形 69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0" name="矩形 69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1" name="矩形 70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2" name="矩形 70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3" name="矩形 70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4" name="矩形 70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5" name="矩形 70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6" name="矩形 70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1" name="组合 690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692" name="矩形 691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3" name="矩形 692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4" name="矩形 693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5" name="矩形 694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6" name="矩形 695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626" name="矩形 625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3" name="矩形 632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636" name="组合 635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76" name="矩形 67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7" name="矩形 67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8" name="矩形 67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9" name="矩形 67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0" name="矩形 67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1" name="矩形 68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2" name="矩形 68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3" name="矩形 68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4" name="矩形 68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5" name="矩形 68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7" name="组合 636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66" name="矩形 66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7" name="矩形 66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8" name="矩形 66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9" name="矩形 66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0" name="矩形 66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1" name="矩形 67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2" name="矩形 67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3" name="矩形 67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4" name="矩形 67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5" name="矩形 67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8" name="组合 637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56" name="矩形 65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7" name="矩形 65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8" name="矩形 65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9" name="矩形 65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0" name="矩形 65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1" name="矩形 66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2" name="矩形 66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3" name="矩形 66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4" name="矩形 66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5" name="矩形 66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9" name="组合 638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46" name="矩形 64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7" name="矩形 64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8" name="矩形 64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9" name="矩形 64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0" name="矩形 64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1" name="矩形 65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2" name="矩形 65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3" name="矩形 65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4" name="矩形 65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5" name="矩形 65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40" name="组合 639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641" name="矩形 640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2" name="矩形 641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3" name="矩形 642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4" name="矩形 643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5" name="矩形 644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79" name="组合 378"/>
            <p:cNvGrpSpPr/>
            <p:nvPr userDrawn="1"/>
          </p:nvGrpSpPr>
          <p:grpSpPr>
            <a:xfrm>
              <a:off x="449641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503" name="组合 502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564" name="组合 563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15" name="矩形 61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6" name="矩形 61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7" name="矩形 61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8" name="矩形 61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9" name="矩形 61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0" name="矩形 61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1" name="矩形 62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2" name="矩形 62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3" name="矩形 62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4" name="矩形 62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5" name="组合 564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05" name="矩形 60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6" name="矩形 60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7" name="矩形 60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8" name="矩形 60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9" name="矩形 60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0" name="矩形 60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1" name="矩形 61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2" name="矩形 61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3" name="矩形 61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4" name="矩形 61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6" name="组合 565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95" name="矩形 59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6" name="矩形 59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7" name="矩形 59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8" name="矩形 59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9" name="矩形 59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0" name="矩形 59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1" name="矩形 60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2" name="矩形 60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3" name="矩形 60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4" name="矩形 60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7" name="组合 566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85" name="矩形 58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6" name="矩形 58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7" name="矩形 58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8" name="矩形 58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9" name="矩形 58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0" name="矩形 58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1" name="矩形 59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2" name="矩形 59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3" name="矩形 59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4" name="矩形 59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8" name="组合 567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75" name="矩形 57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6" name="矩形 57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7" name="矩形 57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8" name="矩形 57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9" name="矩形 57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0" name="矩形 57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1" name="矩形 58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2" name="矩形 58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3" name="矩形 58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4" name="矩形 58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9" name="组合 568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570" name="矩形 569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1" name="矩形 570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2" name="矩形 571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3" name="矩形 572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4" name="矩形 573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04" name="矩形 503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7" name="矩形 506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14" name="组合 513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54" name="矩形 55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5" name="矩形 55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6" name="矩形 55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7" name="矩形 55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8" name="矩形 55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9" name="矩形 55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0" name="矩形 55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1" name="矩形 56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2" name="矩形 56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3" name="矩形 56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5" name="组合 514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44" name="矩形 54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5" name="矩形 54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6" name="矩形 54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7" name="矩形 54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8" name="矩形 54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9" name="矩形 54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0" name="矩形 54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1" name="矩形 55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2" name="矩形 55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3" name="矩形 55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6" name="组合 515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34" name="矩形 53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5" name="矩形 53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6" name="矩形 53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7" name="矩形 53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8" name="矩形 53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9" name="矩形 53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0" name="矩形 53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1" name="矩形 54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2" name="矩形 54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3" name="矩形 54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7" name="组合 516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24" name="矩形 52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5" name="矩形 52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6" name="矩形 52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7" name="矩形 52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8" name="矩形 52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9" name="矩形 52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0" name="矩形 52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1" name="矩形 53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2" name="矩形 53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3" name="矩形 53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8" name="组合 517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519" name="矩形 518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0" name="矩形 519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1" name="矩形 520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2" name="矩形 521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3" name="矩形 522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80" name="组合 379"/>
            <p:cNvGrpSpPr/>
            <p:nvPr userDrawn="1"/>
          </p:nvGrpSpPr>
          <p:grpSpPr>
            <a:xfrm>
              <a:off x="8993828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1" name="组合 380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442" name="组合 441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93" name="矩形 49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4" name="矩形 49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5" name="矩形 49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6" name="矩形 49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7" name="矩形 49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8" name="矩形 49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9" name="矩形 49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0" name="矩形 49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1" name="矩形 50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2" name="矩形 50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3" name="组合 442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83" name="矩形 48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4" name="矩形 48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5" name="矩形 48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6" name="矩形 48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7" name="矩形 48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8" name="矩形 48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9" name="矩形 48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0" name="矩形 48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1" name="矩形 49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2" name="矩形 49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4" name="组合 443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73" name="矩形 47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4" name="矩形 47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5" name="矩形 47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6" name="矩形 47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7" name="矩形 47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8" name="矩形 47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9" name="矩形 47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0" name="矩形 47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1" name="矩形 48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2" name="矩形 48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5" name="组合 444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63" name="矩形 46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4" name="矩形 46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5" name="矩形 46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6" name="矩形 46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7" name="矩形 46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8" name="矩形 46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9" name="矩形 46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0" name="矩形 46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1" name="矩形 47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2" name="矩形 47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6" name="组合 445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53" name="矩形 45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4" name="矩形 45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5" name="矩形 45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6" name="矩形 45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7" name="矩形 45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8" name="矩形 45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9" name="矩形 45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0" name="矩形 45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1" name="矩形 46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2" name="矩形 46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448" name="矩形 447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49" name="矩形 448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0" name="矩形 449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1" name="矩形 450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2" name="矩形 451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382" name="矩形 381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2" name="组合 391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32" name="矩形 43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4" name="矩形 43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9" name="矩形 43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0" name="矩形 43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3" name="组合 392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22" name="矩形 42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4" name="组合 393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12" name="矩形 41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3" name="矩形 41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4" name="矩形 41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5" name="矩形 41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6" name="矩形 41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7" name="矩形 41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8" name="矩形 41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5" name="组合 394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02" name="矩形 40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5" name="矩形 40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6" name="矩形 40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8" name="矩形 40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9" name="矩形 40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1" name="矩形 41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6" name="组合 395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397" name="矩形 396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8" name="矩形 397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" name="矩形 398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0" name="矩形 399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666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xStyles>
    <p:titleStyle>
      <a:lvl1pPr algn="l" defTabSz="916686" rtl="0" eaLnBrk="1" latinLnBrk="0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2" y="0"/>
            <a:ext cx="12223749" cy="6875463"/>
            <a:chOff x="0" y="0"/>
            <a:chExt cx="13488487" cy="6963486"/>
          </a:xfrm>
        </p:grpSpPr>
        <p:grpSp>
          <p:nvGrpSpPr>
            <p:cNvPr id="378" name="组合 377"/>
            <p:cNvGrpSpPr/>
            <p:nvPr userDrawn="1"/>
          </p:nvGrpSpPr>
          <p:grpSpPr>
            <a:xfrm>
              <a:off x="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625" name="组合 624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686" name="组合 685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37" name="矩形 73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8" name="矩形 73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9" name="矩形 73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0" name="矩形 73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1" name="矩形 74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2" name="矩形 74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3" name="矩形 74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4" name="矩形 74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5" name="矩形 74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6" name="矩形 74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7" name="组合 686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27" name="矩形 72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8" name="矩形 72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9" name="矩形 72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0" name="矩形 72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1" name="矩形 73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2" name="矩形 73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3" name="矩形 73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4" name="矩形 73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5" name="矩形 73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36" name="矩形 73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8" name="组合 687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17" name="矩形 71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8" name="矩形 71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9" name="矩形 71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0" name="矩形 71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1" name="矩形 72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2" name="矩形 72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3" name="矩形 72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4" name="矩形 72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5" name="矩形 72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6" name="矩形 72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89" name="组合 688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707" name="矩形 70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8" name="矩形 70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9" name="矩形 70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0" name="矩形 70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1" name="矩形 71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2" name="矩形 71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3" name="矩形 71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4" name="矩形 71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5" name="矩形 71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16" name="矩形 71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0" name="组合 689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97" name="矩形 696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8" name="矩形 697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9" name="矩形 698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0" name="矩形 699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1" name="矩形 700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2" name="矩形 701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3" name="矩形 702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4" name="矩形 703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5" name="矩形 704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6" name="矩形 705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91" name="组合 690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692" name="矩形 691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3" name="矩形 692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4" name="矩形 693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5" name="矩形 694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6" name="矩形 695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626" name="矩形 625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3" name="矩形 632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636" name="组合 635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76" name="矩形 67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7" name="矩形 67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8" name="矩形 67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9" name="矩形 67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0" name="矩形 67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1" name="矩形 68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2" name="矩形 68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3" name="矩形 68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4" name="矩形 68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5" name="矩形 68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7" name="组合 636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66" name="矩形 66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7" name="矩形 66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8" name="矩形 66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9" name="矩形 66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0" name="矩形 66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1" name="矩形 67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2" name="矩形 67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3" name="矩形 67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4" name="矩形 67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5" name="矩形 67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8" name="组合 637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56" name="矩形 65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7" name="矩形 65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8" name="矩形 65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9" name="矩形 65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0" name="矩形 65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1" name="矩形 66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2" name="矩形 66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3" name="矩形 66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4" name="矩形 66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5" name="矩形 66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39" name="组合 638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646" name="矩形 645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7" name="矩形 646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8" name="矩形 647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9" name="矩形 648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0" name="矩形 649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1" name="矩形 650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2" name="矩形 651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3" name="矩形 652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4" name="矩形 653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5" name="矩形 654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40" name="组合 639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641" name="矩形 640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2" name="矩形 641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3" name="矩形 642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4" name="矩形 643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5" name="矩形 644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79" name="组合 378"/>
            <p:cNvGrpSpPr/>
            <p:nvPr userDrawn="1"/>
          </p:nvGrpSpPr>
          <p:grpSpPr>
            <a:xfrm>
              <a:off x="4496410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503" name="组合 502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564" name="组合 563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15" name="矩形 61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6" name="矩形 61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7" name="矩形 61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8" name="矩形 61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9" name="矩形 61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0" name="矩形 61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1" name="矩形 62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2" name="矩形 62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3" name="矩形 62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4" name="矩形 62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5" name="组合 564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605" name="矩形 60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6" name="矩形 60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7" name="矩形 60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8" name="矩形 60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9" name="矩形 60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0" name="矩形 60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1" name="矩形 61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2" name="矩形 61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3" name="矩形 61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4" name="矩形 61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6" name="组合 565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95" name="矩形 59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6" name="矩形 59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7" name="矩形 59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8" name="矩形 59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9" name="矩形 59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0" name="矩形 59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1" name="矩形 60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2" name="矩形 60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3" name="矩形 60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4" name="矩形 60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7" name="组合 566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85" name="矩形 58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6" name="矩形 58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7" name="矩形 58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8" name="矩形 58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9" name="矩形 58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0" name="矩形 58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1" name="矩形 59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2" name="矩形 59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3" name="矩形 59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94" name="矩形 59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8" name="组合 567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575" name="矩形 574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6" name="矩形 575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7" name="矩形 576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8" name="矩形 577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9" name="矩形 578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0" name="矩形 579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1" name="矩形 580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2" name="矩形 581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3" name="矩形 582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4" name="矩形 583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69" name="组合 568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570" name="矩形 569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1" name="矩形 570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2" name="矩形 571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3" name="矩形 572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4" name="矩形 573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04" name="矩形 503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7" name="矩形 506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14" name="组合 513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54" name="矩形 55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5" name="矩形 55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6" name="矩形 55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7" name="矩形 55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8" name="矩形 55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9" name="矩形 55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0" name="矩形 55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1" name="矩形 56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2" name="矩形 56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3" name="矩形 56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5" name="组合 514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44" name="矩形 54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5" name="矩形 54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6" name="矩形 54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7" name="矩形 54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8" name="矩形 54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9" name="矩形 54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0" name="矩形 54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1" name="矩形 55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2" name="矩形 55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3" name="矩形 55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6" name="组合 515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34" name="矩形 53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5" name="矩形 53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6" name="矩形 53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7" name="矩形 53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8" name="矩形 53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9" name="矩形 53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0" name="矩形 53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1" name="矩形 54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2" name="矩形 54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3" name="矩形 54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7" name="组合 516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524" name="矩形 523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5" name="矩形 524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6" name="矩形 525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7" name="矩形 526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8" name="矩形 527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9" name="矩形 528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0" name="矩形 529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1" name="矩形 530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2" name="矩形 531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3" name="矩形 532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18" name="组合 517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519" name="矩形 518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0" name="矩形 519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1" name="矩形 520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2" name="矩形 521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3" name="矩形 522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80" name="组合 379"/>
            <p:cNvGrpSpPr/>
            <p:nvPr userDrawn="1"/>
          </p:nvGrpSpPr>
          <p:grpSpPr>
            <a:xfrm>
              <a:off x="8993828" y="0"/>
              <a:ext cx="4494659" cy="6963486"/>
              <a:chOff x="0" y="0"/>
              <a:chExt cx="4494659" cy="6963486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1" name="组合 380"/>
              <p:cNvGrpSpPr/>
              <p:nvPr userDrawn="1"/>
            </p:nvGrpSpPr>
            <p:grpSpPr>
              <a:xfrm>
                <a:off x="0" y="0"/>
                <a:ext cx="2250485" cy="6963486"/>
                <a:chOff x="0" y="0"/>
                <a:chExt cx="2250485" cy="6963486"/>
              </a:xfrm>
              <a:grpFill/>
            </p:grpSpPr>
            <p:grpSp>
              <p:nvGrpSpPr>
                <p:cNvPr id="442" name="组合 441"/>
                <p:cNvGrpSpPr/>
                <p:nvPr userDrawn="1"/>
              </p:nvGrpSpPr>
              <p:grpSpPr>
                <a:xfrm>
                  <a:off x="0" y="0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93" name="矩形 49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4" name="矩形 49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5" name="矩形 49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6" name="矩形 49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7" name="矩形 49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8" name="矩形 49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9" name="矩形 49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0" name="矩形 49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1" name="矩形 50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2" name="矩形 50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3" name="组合 442"/>
                <p:cNvGrpSpPr/>
                <p:nvPr userDrawn="1"/>
              </p:nvGrpSpPr>
              <p:grpSpPr>
                <a:xfrm>
                  <a:off x="0" y="126589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83" name="矩形 48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4" name="矩形 48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5" name="矩形 48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6" name="矩形 48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7" name="矩形 48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8" name="矩形 48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9" name="矩形 48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0" name="矩形 48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1" name="矩形 49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2" name="矩形 49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4" name="组合 443"/>
                <p:cNvGrpSpPr/>
                <p:nvPr userDrawn="1"/>
              </p:nvGrpSpPr>
              <p:grpSpPr>
                <a:xfrm>
                  <a:off x="0" y="2526755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73" name="矩形 47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4" name="矩形 47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5" name="矩形 47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6" name="矩形 47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7" name="矩形 47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8" name="矩形 47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9" name="矩形 47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0" name="矩形 47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1" name="矩形 48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2" name="矩形 48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5" name="组合 444"/>
                <p:cNvGrpSpPr/>
                <p:nvPr userDrawn="1"/>
              </p:nvGrpSpPr>
              <p:grpSpPr>
                <a:xfrm>
                  <a:off x="0" y="3792653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63" name="矩形 46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4" name="矩形 46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5" name="矩形 46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6" name="矩形 46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7" name="矩形 46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8" name="矩形 46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9" name="矩形 46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0" name="矩形 46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1" name="矩形 47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2" name="矩形 47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6" name="组合 445"/>
                <p:cNvGrpSpPr/>
                <p:nvPr userDrawn="1"/>
              </p:nvGrpSpPr>
              <p:grpSpPr>
                <a:xfrm>
                  <a:off x="0" y="5064638"/>
                  <a:ext cx="2250485" cy="1265899"/>
                  <a:chOff x="0" y="0"/>
                  <a:chExt cx="2250485" cy="1265899"/>
                </a:xfrm>
                <a:grpFill/>
              </p:grpSpPr>
              <p:sp>
                <p:nvSpPr>
                  <p:cNvPr id="453" name="矩形 452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4" name="矩形 453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5" name="矩形 454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6" name="矩形 455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7" name="矩形 456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8" name="矩形 457"/>
                  <p:cNvSpPr/>
                  <p:nvPr userDrawn="1"/>
                </p:nvSpPr>
                <p:spPr>
                  <a:xfrm>
                    <a:off x="0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9" name="矩形 458"/>
                  <p:cNvSpPr/>
                  <p:nvPr userDrawn="1"/>
                </p:nvSpPr>
                <p:spPr>
                  <a:xfrm>
                    <a:off x="900194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0" name="矩形 459"/>
                  <p:cNvSpPr/>
                  <p:nvPr userDrawn="1"/>
                </p:nvSpPr>
                <p:spPr>
                  <a:xfrm>
                    <a:off x="1800388" y="632949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1" name="矩形 460"/>
                  <p:cNvSpPr/>
                  <p:nvPr userDrawn="1"/>
                </p:nvSpPr>
                <p:spPr>
                  <a:xfrm>
                    <a:off x="450097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2" name="矩形 461"/>
                  <p:cNvSpPr/>
                  <p:nvPr userDrawn="1"/>
                </p:nvSpPr>
                <p:spPr>
                  <a:xfrm>
                    <a:off x="1350291" y="949424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 userDrawn="1"/>
              </p:nvGrpSpPr>
              <p:grpSpPr>
                <a:xfrm>
                  <a:off x="0" y="6330536"/>
                  <a:ext cx="2250485" cy="632950"/>
                  <a:chOff x="0" y="0"/>
                  <a:chExt cx="2250485" cy="632950"/>
                </a:xfrm>
                <a:grpFill/>
              </p:grpSpPr>
              <p:sp>
                <p:nvSpPr>
                  <p:cNvPr id="448" name="矩形 447"/>
                  <p:cNvSpPr/>
                  <p:nvPr userDrawn="1"/>
                </p:nvSpPr>
                <p:spPr>
                  <a:xfrm>
                    <a:off x="0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49" name="矩形 448"/>
                  <p:cNvSpPr/>
                  <p:nvPr userDrawn="1"/>
                </p:nvSpPr>
                <p:spPr>
                  <a:xfrm>
                    <a:off x="900194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0" name="矩形 449"/>
                  <p:cNvSpPr/>
                  <p:nvPr userDrawn="1"/>
                </p:nvSpPr>
                <p:spPr>
                  <a:xfrm>
                    <a:off x="1800388" y="0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1" name="矩形 450"/>
                  <p:cNvSpPr/>
                  <p:nvPr userDrawn="1"/>
                </p:nvSpPr>
                <p:spPr>
                  <a:xfrm>
                    <a:off x="450097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2" name="矩形 451"/>
                  <p:cNvSpPr/>
                  <p:nvPr userDrawn="1"/>
                </p:nvSpPr>
                <p:spPr>
                  <a:xfrm>
                    <a:off x="1350291" y="316475"/>
                    <a:ext cx="450097" cy="3164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66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382" name="矩形 381"/>
              <p:cNvSpPr/>
              <p:nvPr userDrawn="1"/>
            </p:nvSpPr>
            <p:spPr>
              <a:xfrm>
                <a:off x="2244174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 userDrawn="1"/>
            </p:nvSpPr>
            <p:spPr>
              <a:xfrm>
                <a:off x="3144368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 userDrawn="1"/>
            </p:nvSpPr>
            <p:spPr>
              <a:xfrm>
                <a:off x="4044562" y="6646670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 userDrawn="1"/>
            </p:nvSpPr>
            <p:spPr>
              <a:xfrm>
                <a:off x="2694271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 userDrawn="1"/>
            </p:nvSpPr>
            <p:spPr>
              <a:xfrm>
                <a:off x="3594465" y="2602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 userDrawn="1"/>
            </p:nvSpPr>
            <p:spPr>
              <a:xfrm>
                <a:off x="2244174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 userDrawn="1"/>
            </p:nvSpPr>
            <p:spPr>
              <a:xfrm>
                <a:off x="3144368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 userDrawn="1"/>
            </p:nvSpPr>
            <p:spPr>
              <a:xfrm>
                <a:off x="4044562" y="319076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 userDrawn="1"/>
            </p:nvSpPr>
            <p:spPr>
              <a:xfrm>
                <a:off x="2694271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 userDrawn="1"/>
            </p:nvSpPr>
            <p:spPr>
              <a:xfrm>
                <a:off x="3594465" y="635551"/>
                <a:ext cx="450097" cy="316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6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2" name="组合 391"/>
              <p:cNvGrpSpPr/>
              <p:nvPr userDrawn="1"/>
            </p:nvGrpSpPr>
            <p:grpSpPr>
              <a:xfrm>
                <a:off x="2244174" y="95202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32" name="矩形 43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4" name="矩形 43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9" name="矩形 43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0" name="矩形 43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3" name="组合 392"/>
              <p:cNvGrpSpPr/>
              <p:nvPr userDrawn="1"/>
            </p:nvGrpSpPr>
            <p:grpSpPr>
              <a:xfrm>
                <a:off x="2244174" y="2212882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22" name="矩形 42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4" name="组合 393"/>
              <p:cNvGrpSpPr/>
              <p:nvPr userDrawn="1"/>
            </p:nvGrpSpPr>
            <p:grpSpPr>
              <a:xfrm>
                <a:off x="2244174" y="3478780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12" name="矩形 41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3" name="矩形 41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4" name="矩形 41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5" name="矩形 41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6" name="矩形 41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7" name="矩形 41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8" name="矩形 41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5" name="组合 394"/>
              <p:cNvGrpSpPr/>
              <p:nvPr userDrawn="1"/>
            </p:nvGrpSpPr>
            <p:grpSpPr>
              <a:xfrm>
                <a:off x="2244174" y="4750765"/>
                <a:ext cx="2250485" cy="1265899"/>
                <a:chOff x="0" y="0"/>
                <a:chExt cx="2250485" cy="1265899"/>
              </a:xfrm>
              <a:grpFill/>
            </p:grpSpPr>
            <p:sp>
              <p:nvSpPr>
                <p:cNvPr id="402" name="矩形 401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5" name="矩形 404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6" name="矩形 405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 userDrawn="1"/>
              </p:nvSpPr>
              <p:spPr>
                <a:xfrm>
                  <a:off x="0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8" name="矩形 407"/>
                <p:cNvSpPr/>
                <p:nvPr userDrawn="1"/>
              </p:nvSpPr>
              <p:spPr>
                <a:xfrm>
                  <a:off x="900194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9" name="矩形 408"/>
                <p:cNvSpPr/>
                <p:nvPr userDrawn="1"/>
              </p:nvSpPr>
              <p:spPr>
                <a:xfrm>
                  <a:off x="1800388" y="632949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 userDrawn="1"/>
              </p:nvSpPr>
              <p:spPr>
                <a:xfrm>
                  <a:off x="450097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1" name="矩形 410"/>
                <p:cNvSpPr/>
                <p:nvPr userDrawn="1"/>
              </p:nvSpPr>
              <p:spPr>
                <a:xfrm>
                  <a:off x="1350291" y="949424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6" name="组合 395"/>
              <p:cNvGrpSpPr/>
              <p:nvPr userDrawn="1"/>
            </p:nvGrpSpPr>
            <p:grpSpPr>
              <a:xfrm>
                <a:off x="2244174" y="6016663"/>
                <a:ext cx="2250485" cy="632950"/>
                <a:chOff x="0" y="0"/>
                <a:chExt cx="2250485" cy="632950"/>
              </a:xfrm>
              <a:grpFill/>
            </p:grpSpPr>
            <p:sp>
              <p:nvSpPr>
                <p:cNvPr id="397" name="矩形 396"/>
                <p:cNvSpPr/>
                <p:nvPr userDrawn="1"/>
              </p:nvSpPr>
              <p:spPr>
                <a:xfrm>
                  <a:off x="0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8" name="矩形 397"/>
                <p:cNvSpPr/>
                <p:nvPr userDrawn="1"/>
              </p:nvSpPr>
              <p:spPr>
                <a:xfrm>
                  <a:off x="900194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" name="矩形 398"/>
                <p:cNvSpPr/>
                <p:nvPr userDrawn="1"/>
              </p:nvSpPr>
              <p:spPr>
                <a:xfrm>
                  <a:off x="1800388" y="0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0" name="矩形 399"/>
                <p:cNvSpPr/>
                <p:nvPr userDrawn="1"/>
              </p:nvSpPr>
              <p:spPr>
                <a:xfrm>
                  <a:off x="450097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 userDrawn="1"/>
              </p:nvSpPr>
              <p:spPr>
                <a:xfrm>
                  <a:off x="1350291" y="316475"/>
                  <a:ext cx="450097" cy="316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66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616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xStyles>
    <p:titleStyle>
      <a:lvl1pPr algn="l" defTabSz="916686" rtl="0" eaLnBrk="1" latinLnBrk="0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5"/>
          <a:stretch/>
        </p:blipFill>
        <p:spPr>
          <a:xfrm>
            <a:off x="6467" y="1"/>
            <a:ext cx="12168188" cy="6875463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-1" y="1"/>
            <a:ext cx="12195969" cy="6875463"/>
          </a:xfrm>
          <a:prstGeom prst="rect">
            <a:avLst/>
          </a:prstGeom>
          <a:solidFill>
            <a:srgbClr val="0020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81" y="4949900"/>
            <a:ext cx="12168188" cy="923150"/>
          </a:xfrm>
          <a:prstGeom prst="rect">
            <a:avLst/>
          </a:prstGeom>
          <a:noFill/>
        </p:spPr>
        <p:txBody>
          <a:bodyPr wrap="square" lIns="91261" tIns="45631" rIns="91261" bIns="45631">
            <a:spAutoFit/>
          </a:bodyPr>
          <a:lstStyle/>
          <a:p>
            <a:pPr algn="ctr" defTabSz="912571">
              <a:defRPr/>
            </a:pPr>
            <a:r>
              <a:rPr lang="en-US" altLang="zh-CN" sz="5400" b="1" i="1" dirty="0" smtClean="0">
                <a:ln w="0"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5400" b="1" i="1" dirty="0" smtClean="0">
                <a:ln w="0"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年大专</a:t>
            </a:r>
            <a:r>
              <a:rPr lang="zh-CN" altLang="en-US" sz="5400" b="1" i="1" dirty="0" smtClean="0">
                <a:ln w="0"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生培养项目介绍</a:t>
            </a:r>
            <a:endParaRPr lang="zh-CN" altLang="en-US" sz="5400" b="1" i="1" dirty="0">
              <a:ln w="0"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87539" y="1493515"/>
            <a:ext cx="6139524" cy="288032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zh-CN" sz="1200" b="1" dirty="0">
              <a:blipFill>
                <a:blip r:embed="rId4"/>
                <a:stretch>
                  <a:fillRect/>
                </a:stretch>
              </a:blipFill>
              <a:latin typeface="微软雅黑"/>
              <a:ea typeface="微软雅黑"/>
            </a:endParaRPr>
          </a:p>
          <a:p>
            <a:pPr algn="ctr"/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latin typeface="微软雅黑"/>
                <a:ea typeface="微软雅黑"/>
              </a:rPr>
              <a:t>弘扬工匠精神</a:t>
            </a:r>
            <a:endParaRPr lang="en-US" altLang="zh-CN" sz="5400" b="1" dirty="0">
              <a:blipFill>
                <a:blip r:embed="rId4"/>
                <a:stretch>
                  <a:fillRect/>
                </a:stretch>
              </a:blipFill>
              <a:latin typeface="微软雅黑"/>
              <a:ea typeface="微软雅黑"/>
            </a:endParaRPr>
          </a:p>
          <a:p>
            <a:pPr algn="ctr"/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latin typeface="微软雅黑"/>
                <a:ea typeface="微软雅黑"/>
              </a:rPr>
              <a:t>助推科森智造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79" y="1230802"/>
            <a:ext cx="1296144" cy="129614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87539" y="3576660"/>
            <a:ext cx="61395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科森科技股份有限公司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168099" y="3509739"/>
            <a:ext cx="39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49" y="1284022"/>
            <a:ext cx="1296144" cy="129614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35" y="2082239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980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" y="6327138"/>
            <a:ext cx="12223539" cy="566977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8291" l="2041" r="33787">
                        <a14:foregroundMark x1="18821" y1="19658" x2="18821" y2="19658"/>
                        <a14:foregroundMark x1="25624" y1="18803" x2="25624" y2="18803"/>
                        <a14:foregroundMark x1="6576" y1="35043" x2="6576" y2="35043"/>
                        <a14:foregroundMark x1="11565" y1="75214" x2="11565" y2="75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641"/>
          <a:stretch/>
        </p:blipFill>
        <p:spPr>
          <a:xfrm>
            <a:off x="11343356" y="27050"/>
            <a:ext cx="914301" cy="686028"/>
          </a:xfrm>
          <a:prstGeom prst="rect">
            <a:avLst/>
          </a:prstGeom>
        </p:spPr>
      </p:pic>
      <p:sp>
        <p:nvSpPr>
          <p:cNvPr id="75" name="TextBox 76"/>
          <p:cNvSpPr txBox="1"/>
          <p:nvPr/>
        </p:nvSpPr>
        <p:spPr>
          <a:xfrm>
            <a:off x="1693700" y="522926"/>
            <a:ext cx="3227165" cy="52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86"/>
            <a:r>
              <a:rPr lang="zh-CN" altLang="en-US" sz="2807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r>
              <a:rPr lang="en-US" altLang="zh-CN" sz="2807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7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培养框架</a:t>
            </a:r>
          </a:p>
        </p:txBody>
      </p:sp>
      <p:sp>
        <p:nvSpPr>
          <p:cNvPr id="76" name="椭圆 75"/>
          <p:cNvSpPr/>
          <p:nvPr/>
        </p:nvSpPr>
        <p:spPr>
          <a:xfrm>
            <a:off x="445985" y="279401"/>
            <a:ext cx="615797" cy="615797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r>
              <a:rPr lang="en-US" altLang="zh-CN" sz="1805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1805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337034" y="483681"/>
            <a:ext cx="229397" cy="229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38771" y="1138602"/>
            <a:ext cx="121223" cy="1212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858351" y="966347"/>
            <a:ext cx="121223" cy="121223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280288" y="900117"/>
            <a:ext cx="156685" cy="156685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17085" y="2548693"/>
            <a:ext cx="714126" cy="3133591"/>
          </a:xfrm>
          <a:prstGeom prst="roundRect">
            <a:avLst/>
          </a:prstGeom>
          <a:solidFill>
            <a:srgbClr val="506D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工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匠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项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目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66523" y="1771204"/>
            <a:ext cx="2562930" cy="4114799"/>
            <a:chOff x="966523" y="1771204"/>
            <a:chExt cx="2562930" cy="4114799"/>
          </a:xfrm>
        </p:grpSpPr>
        <p:sp>
          <p:nvSpPr>
            <p:cNvPr id="118" name="圆角矩形 117"/>
            <p:cNvSpPr/>
            <p:nvPr/>
          </p:nvSpPr>
          <p:spPr>
            <a:xfrm>
              <a:off x="1647411" y="2550986"/>
              <a:ext cx="1734254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基础技能</a:t>
              </a:r>
              <a:endParaRPr lang="en-US" altLang="zh-CN" sz="2000" dirty="0" smtClean="0"/>
            </a:p>
            <a:p>
              <a:pPr algn="ctr"/>
              <a:r>
                <a:rPr lang="zh-CN" altLang="en-US" sz="2000" dirty="0" smtClean="0"/>
                <a:t>专业学习</a:t>
              </a:r>
              <a:endParaRPr lang="zh-CN" altLang="en-US" sz="2000" dirty="0"/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1667143" y="1771204"/>
              <a:ext cx="1518971" cy="401844"/>
            </a:xfrm>
            <a:prstGeom prst="roundRect">
              <a:avLst/>
            </a:prstGeom>
            <a:solidFill>
              <a:srgbClr val="FFC000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融入之旅</a:t>
              </a:r>
            </a:p>
          </p:txBody>
        </p:sp>
        <p:sp>
          <p:nvSpPr>
            <p:cNvPr id="120" name="圆角矩形 119"/>
            <p:cNvSpPr/>
            <p:nvPr/>
          </p:nvSpPr>
          <p:spPr>
            <a:xfrm>
              <a:off x="1424584" y="2357611"/>
              <a:ext cx="2104869" cy="352839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1656956" y="3620763"/>
              <a:ext cx="821542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工作导师</a:t>
              </a:r>
              <a:endParaRPr lang="zh-CN" altLang="en-US" sz="2000" dirty="0"/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2576345" y="3620763"/>
              <a:ext cx="821542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生活导师</a:t>
              </a:r>
              <a:endParaRPr lang="zh-CN" altLang="en-US" sz="2000" dirty="0"/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1667143" y="4697657"/>
              <a:ext cx="1714522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专业</a:t>
              </a:r>
              <a:r>
                <a:rPr lang="en-US" altLang="zh-CN" sz="2000" dirty="0" smtClean="0"/>
                <a:t>&amp;</a:t>
              </a:r>
              <a:r>
                <a:rPr lang="zh-CN" altLang="en-US" sz="2000" dirty="0" smtClean="0"/>
                <a:t>通识</a:t>
              </a:r>
              <a:endParaRPr lang="en-US" altLang="zh-CN" sz="2000" dirty="0" smtClean="0"/>
            </a:p>
            <a:p>
              <a:pPr algn="ctr"/>
              <a:r>
                <a:rPr lang="zh-CN" altLang="en-US" sz="2000" dirty="0" smtClean="0"/>
                <a:t>技能培养</a:t>
              </a:r>
              <a:endParaRPr lang="zh-CN" altLang="en-US" sz="2000" dirty="0"/>
            </a:p>
          </p:txBody>
        </p:sp>
        <p:sp>
          <p:nvSpPr>
            <p:cNvPr id="22" name="右箭头 21"/>
            <p:cNvSpPr/>
            <p:nvPr/>
          </p:nvSpPr>
          <p:spPr>
            <a:xfrm>
              <a:off x="966523" y="3947651"/>
              <a:ext cx="432000" cy="318973"/>
            </a:xfrm>
            <a:prstGeom prst="rightArrow">
              <a:avLst/>
            </a:prstGeom>
            <a:solidFill>
              <a:srgbClr val="5D7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01509" y="1760861"/>
            <a:ext cx="2232200" cy="4114799"/>
            <a:chOff x="3601509" y="1760861"/>
            <a:chExt cx="2232200" cy="4114799"/>
          </a:xfrm>
        </p:grpSpPr>
        <p:sp>
          <p:nvSpPr>
            <p:cNvPr id="82" name="圆角矩形 81"/>
            <p:cNvSpPr/>
            <p:nvPr/>
          </p:nvSpPr>
          <p:spPr>
            <a:xfrm>
              <a:off x="4308252" y="2540643"/>
              <a:ext cx="1381442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技术岗</a:t>
              </a: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4311341" y="3654737"/>
              <a:ext cx="1378353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管理岗</a:t>
              </a:r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4327983" y="4795540"/>
              <a:ext cx="1361711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工程岗</a:t>
              </a: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4249352" y="1760861"/>
              <a:ext cx="1518971" cy="401844"/>
            </a:xfrm>
            <a:prstGeom prst="roundRect">
              <a:avLst/>
            </a:prstGeom>
            <a:solidFill>
              <a:srgbClr val="FFC000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岗位类别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147927" y="2347268"/>
              <a:ext cx="1685782" cy="352839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27" name="右箭头 126"/>
            <p:cNvSpPr/>
            <p:nvPr/>
          </p:nvSpPr>
          <p:spPr>
            <a:xfrm>
              <a:off x="3601509" y="3964521"/>
              <a:ext cx="432000" cy="318973"/>
            </a:xfrm>
            <a:prstGeom prst="rightArrow">
              <a:avLst/>
            </a:prstGeom>
            <a:solidFill>
              <a:srgbClr val="5D7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05717" y="1760861"/>
            <a:ext cx="3600400" cy="4114799"/>
            <a:chOff x="5905717" y="1760861"/>
            <a:chExt cx="3600400" cy="4114799"/>
          </a:xfrm>
        </p:grpSpPr>
        <p:sp>
          <p:nvSpPr>
            <p:cNvPr id="83" name="圆角矩形 82"/>
            <p:cNvSpPr/>
            <p:nvPr/>
          </p:nvSpPr>
          <p:spPr>
            <a:xfrm>
              <a:off x="6615931" y="2540643"/>
              <a:ext cx="2736304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青蓝</a:t>
              </a:r>
              <a:r>
                <a:rPr lang="zh-CN" altLang="en-US" sz="2000" dirty="0" smtClean="0"/>
                <a:t>工程专案</a:t>
              </a:r>
              <a:endParaRPr lang="zh-CN" altLang="en-US" sz="2000" dirty="0"/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6606065" y="3657962"/>
              <a:ext cx="2746170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</a:t>
              </a:r>
              <a:endParaRPr lang="zh-CN" altLang="en-US" dirty="0"/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6658811" y="3796515"/>
              <a:ext cx="706798" cy="62124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/>
                <a:t>青柠</a:t>
              </a:r>
              <a:endParaRPr lang="en-US" altLang="zh-CN" sz="1800" dirty="0" smtClean="0"/>
            </a:p>
            <a:p>
              <a:pPr algn="ctr"/>
              <a:r>
                <a:rPr lang="zh-CN" altLang="en-US" sz="1800" dirty="0" smtClean="0"/>
                <a:t>专案</a:t>
              </a:r>
              <a:endParaRPr lang="zh-CN" altLang="en-US" sz="1800" dirty="0"/>
            </a:p>
          </p:txBody>
        </p:sp>
        <p:sp>
          <p:nvSpPr>
            <p:cNvPr id="17" name="燕尾形 16"/>
            <p:cNvSpPr/>
            <p:nvPr/>
          </p:nvSpPr>
          <p:spPr>
            <a:xfrm>
              <a:off x="7408019" y="4003452"/>
              <a:ext cx="219448" cy="215494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7624043" y="3787428"/>
              <a:ext cx="720080" cy="62124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/>
                <a:t>甜橙专案</a:t>
              </a:r>
              <a:endParaRPr lang="zh-CN" altLang="en-US" sz="1800" dirty="0"/>
            </a:p>
          </p:txBody>
        </p:sp>
        <p:sp>
          <p:nvSpPr>
            <p:cNvPr id="101" name="燕尾形 100"/>
            <p:cNvSpPr/>
            <p:nvPr/>
          </p:nvSpPr>
          <p:spPr>
            <a:xfrm>
              <a:off x="8344123" y="4003452"/>
              <a:ext cx="219448" cy="215494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2" name="圆角矩形 101"/>
            <p:cNvSpPr/>
            <p:nvPr/>
          </p:nvSpPr>
          <p:spPr>
            <a:xfrm>
              <a:off x="8560147" y="3787428"/>
              <a:ext cx="720080" cy="62124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/>
                <a:t>蜜柚专案</a:t>
              </a:r>
              <a:endParaRPr lang="zh-CN" altLang="en-US" sz="1800" dirty="0"/>
            </a:p>
          </p:txBody>
        </p:sp>
        <p:sp>
          <p:nvSpPr>
            <p:cNvPr id="103" name="圆角矩形 102"/>
            <p:cNvSpPr/>
            <p:nvPr/>
          </p:nvSpPr>
          <p:spPr>
            <a:xfrm>
              <a:off x="6615931" y="4795540"/>
              <a:ext cx="2746170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</a:t>
              </a:r>
              <a:endParaRPr lang="zh-CN" altLang="en-US" dirty="0"/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6668677" y="4934093"/>
              <a:ext cx="706798" cy="62124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/>
                <a:t>助工专案</a:t>
              </a:r>
              <a:endParaRPr lang="zh-CN" altLang="en-US" sz="1800" dirty="0"/>
            </a:p>
          </p:txBody>
        </p:sp>
        <p:sp>
          <p:nvSpPr>
            <p:cNvPr id="105" name="燕尾形 104"/>
            <p:cNvSpPr/>
            <p:nvPr/>
          </p:nvSpPr>
          <p:spPr>
            <a:xfrm>
              <a:off x="7417885" y="5141030"/>
              <a:ext cx="219448" cy="215494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7713127" y="4925006"/>
              <a:ext cx="1567100" cy="62124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/>
                <a:t>工程师专案</a:t>
              </a:r>
              <a:endParaRPr lang="zh-CN" altLang="en-US" sz="1800" dirty="0"/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6409773" y="2347268"/>
              <a:ext cx="3096344" cy="352839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13" name="圆角矩形 112"/>
            <p:cNvSpPr/>
            <p:nvPr/>
          </p:nvSpPr>
          <p:spPr>
            <a:xfrm>
              <a:off x="7198459" y="1760861"/>
              <a:ext cx="1518971" cy="401844"/>
            </a:xfrm>
            <a:prstGeom prst="roundRect">
              <a:avLst/>
            </a:prstGeom>
            <a:solidFill>
              <a:srgbClr val="FFC000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专案类别</a:t>
              </a:r>
            </a:p>
          </p:txBody>
        </p:sp>
        <p:sp>
          <p:nvSpPr>
            <p:cNvPr id="128" name="右箭头 127"/>
            <p:cNvSpPr/>
            <p:nvPr/>
          </p:nvSpPr>
          <p:spPr>
            <a:xfrm>
              <a:off x="5922072" y="2824528"/>
              <a:ext cx="432000" cy="318973"/>
            </a:xfrm>
            <a:prstGeom prst="rightArrow">
              <a:avLst/>
            </a:prstGeom>
            <a:solidFill>
              <a:srgbClr val="5D7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29" name="右箭头 128"/>
            <p:cNvSpPr/>
            <p:nvPr/>
          </p:nvSpPr>
          <p:spPr>
            <a:xfrm>
              <a:off x="5912340" y="3944676"/>
              <a:ext cx="432000" cy="318973"/>
            </a:xfrm>
            <a:prstGeom prst="rightArrow">
              <a:avLst/>
            </a:prstGeom>
            <a:solidFill>
              <a:srgbClr val="5D7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30" name="右箭头 129"/>
            <p:cNvSpPr/>
            <p:nvPr/>
          </p:nvSpPr>
          <p:spPr>
            <a:xfrm>
              <a:off x="5905717" y="5124639"/>
              <a:ext cx="432000" cy="318973"/>
            </a:xfrm>
            <a:prstGeom prst="rightArrow">
              <a:avLst/>
            </a:prstGeom>
            <a:solidFill>
              <a:srgbClr val="5D7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78125" y="1771204"/>
            <a:ext cx="2438406" cy="4114799"/>
            <a:chOff x="9578125" y="1771204"/>
            <a:chExt cx="2438406" cy="4114799"/>
          </a:xfrm>
        </p:grpSpPr>
        <p:sp>
          <p:nvSpPr>
            <p:cNvPr id="131" name="圆角矩形 130"/>
            <p:cNvSpPr/>
            <p:nvPr/>
          </p:nvSpPr>
          <p:spPr>
            <a:xfrm>
              <a:off x="10203306" y="2540641"/>
              <a:ext cx="1728192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/>
                <a:t>CNC</a:t>
              </a:r>
              <a:r>
                <a:rPr lang="zh-CN" altLang="en-US" sz="2000" dirty="0" smtClean="0"/>
                <a:t>、模具等</a:t>
              </a:r>
              <a:endParaRPr lang="zh-CN" altLang="en-US" sz="2000" dirty="0"/>
            </a:p>
          </p:txBody>
        </p:sp>
        <p:sp>
          <p:nvSpPr>
            <p:cNvPr id="142" name="圆角矩形 141"/>
            <p:cNvSpPr/>
            <p:nvPr/>
          </p:nvSpPr>
          <p:spPr>
            <a:xfrm>
              <a:off x="10082181" y="2357611"/>
              <a:ext cx="1934350" cy="352839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10363410" y="1771204"/>
              <a:ext cx="1518971" cy="401844"/>
            </a:xfrm>
            <a:prstGeom prst="roundRect">
              <a:avLst/>
            </a:prstGeom>
            <a:solidFill>
              <a:srgbClr val="FFC000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人才输送部门</a:t>
              </a:r>
            </a:p>
          </p:txBody>
        </p:sp>
        <p:sp>
          <p:nvSpPr>
            <p:cNvPr id="144" name="右箭头 143"/>
            <p:cNvSpPr/>
            <p:nvPr/>
          </p:nvSpPr>
          <p:spPr>
            <a:xfrm>
              <a:off x="9578125" y="2834871"/>
              <a:ext cx="432000" cy="318973"/>
            </a:xfrm>
            <a:prstGeom prst="rightArrow">
              <a:avLst/>
            </a:prstGeom>
            <a:solidFill>
              <a:srgbClr val="5D7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45" name="右箭头 144"/>
            <p:cNvSpPr/>
            <p:nvPr/>
          </p:nvSpPr>
          <p:spPr>
            <a:xfrm>
              <a:off x="9581887" y="3955019"/>
              <a:ext cx="432000" cy="318973"/>
            </a:xfrm>
            <a:prstGeom prst="rightArrow">
              <a:avLst/>
            </a:prstGeom>
            <a:solidFill>
              <a:srgbClr val="5D7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46" name="右箭头 145"/>
            <p:cNvSpPr/>
            <p:nvPr/>
          </p:nvSpPr>
          <p:spPr>
            <a:xfrm>
              <a:off x="9615305" y="5037551"/>
              <a:ext cx="432000" cy="318973"/>
            </a:xfrm>
            <a:prstGeom prst="rightArrow">
              <a:avLst/>
            </a:prstGeom>
            <a:solidFill>
              <a:srgbClr val="5D7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147" name="圆角矩形 146"/>
            <p:cNvSpPr/>
            <p:nvPr/>
          </p:nvSpPr>
          <p:spPr>
            <a:xfrm>
              <a:off x="10203306" y="3580227"/>
              <a:ext cx="1728192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运营、</a:t>
              </a:r>
              <a:r>
                <a:rPr lang="en-US" altLang="zh-CN" sz="2000" dirty="0" smtClean="0"/>
                <a:t>Lab</a:t>
              </a:r>
              <a:r>
                <a:rPr lang="zh-CN" altLang="en-US" sz="2000" dirty="0" smtClean="0"/>
                <a:t>等</a:t>
              </a:r>
              <a:endParaRPr lang="zh-CN" altLang="en-US" sz="2000" dirty="0"/>
            </a:p>
          </p:txBody>
        </p:sp>
        <p:sp>
          <p:nvSpPr>
            <p:cNvPr id="148" name="圆角矩形 147"/>
            <p:cNvSpPr/>
            <p:nvPr/>
          </p:nvSpPr>
          <p:spPr>
            <a:xfrm>
              <a:off x="10203306" y="4792256"/>
              <a:ext cx="1728192" cy="886745"/>
            </a:xfrm>
            <a:prstGeom prst="roundRect">
              <a:avLst/>
            </a:prstGeom>
            <a:solidFill>
              <a:srgbClr val="506D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运营、</a:t>
              </a:r>
              <a:r>
                <a:rPr lang="en-US" altLang="zh-CN" sz="2000" dirty="0" smtClean="0"/>
                <a:t>Lab</a:t>
              </a:r>
              <a:r>
                <a:rPr lang="zh-CN" altLang="en-US" sz="2000" dirty="0" smtClean="0"/>
                <a:t>、</a:t>
              </a:r>
              <a:r>
                <a:rPr lang="en-US" altLang="zh-CN" sz="2000" dirty="0" smtClean="0"/>
                <a:t>CQE</a:t>
              </a:r>
              <a:r>
                <a:rPr lang="zh-CN" altLang="en-US" sz="2000" dirty="0" smtClean="0"/>
                <a:t>、</a:t>
              </a:r>
              <a:r>
                <a:rPr lang="en-US" altLang="zh-CN" sz="2000" dirty="0" smtClean="0"/>
                <a:t>NPI</a:t>
              </a:r>
              <a:r>
                <a:rPr lang="zh-CN" altLang="en-US" sz="2000" dirty="0" smtClean="0"/>
                <a:t>等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12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6"/>
          <p:cNvSpPr txBox="1"/>
          <p:nvPr/>
        </p:nvSpPr>
        <p:spPr>
          <a:xfrm>
            <a:off x="1693700" y="522926"/>
            <a:ext cx="1627369" cy="52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86"/>
            <a:r>
              <a:rPr lang="zh-CN" altLang="en-US" sz="2807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项目目标</a:t>
            </a:r>
          </a:p>
        </p:txBody>
      </p:sp>
      <p:sp>
        <p:nvSpPr>
          <p:cNvPr id="23" name="椭圆 22"/>
          <p:cNvSpPr/>
          <p:nvPr/>
        </p:nvSpPr>
        <p:spPr>
          <a:xfrm>
            <a:off x="445985" y="279401"/>
            <a:ext cx="615797" cy="615797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r>
              <a:rPr lang="en-US" altLang="zh-CN" sz="1805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1805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37034" y="483681"/>
            <a:ext cx="229397" cy="229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38771" y="1138602"/>
            <a:ext cx="121223" cy="1212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58351" y="966347"/>
            <a:ext cx="121223" cy="121223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80288" y="900117"/>
            <a:ext cx="156685" cy="156685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" y="6327138"/>
            <a:ext cx="12223539" cy="566977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5697785" y="3436781"/>
            <a:ext cx="8628770" cy="654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2~3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年成为专业工程师或专业技师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5718263" y="1997571"/>
            <a:ext cx="7836682" cy="654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0.5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年成为基层管理者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5718263" y="4875991"/>
            <a:ext cx="8628770" cy="654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3~4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年成为课级以上管理者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91395" y="1565523"/>
            <a:ext cx="0" cy="4428000"/>
          </a:xfrm>
          <a:prstGeom prst="line">
            <a:avLst/>
          </a:prstGeom>
          <a:ln w="38100">
            <a:solidFill>
              <a:srgbClr val="5573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91395" y="1997571"/>
            <a:ext cx="2160232" cy="654717"/>
          </a:xfrm>
          <a:prstGeom prst="rect">
            <a:avLst/>
          </a:prstGeom>
          <a:solidFill>
            <a:srgbClr val="37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800" dirty="0">
                <a:solidFill>
                  <a:schemeClr val="bg1"/>
                </a:solidFill>
              </a:rPr>
              <a:t>30%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3231" y="1997571"/>
            <a:ext cx="1440000" cy="6547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50%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91395" y="3437731"/>
            <a:ext cx="2880000" cy="654717"/>
          </a:xfrm>
          <a:prstGeom prst="rect">
            <a:avLst/>
          </a:prstGeom>
          <a:solidFill>
            <a:srgbClr val="37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800" dirty="0">
                <a:solidFill>
                  <a:schemeClr val="bg1"/>
                </a:solidFill>
              </a:rPr>
              <a:t>40%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71795" y="3437731"/>
            <a:ext cx="720000" cy="6547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50%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1395" y="4877891"/>
            <a:ext cx="720000" cy="654717"/>
          </a:xfrm>
          <a:prstGeom prst="rect">
            <a:avLst/>
          </a:prstGeom>
          <a:solidFill>
            <a:srgbClr val="37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800" dirty="0">
                <a:solidFill>
                  <a:schemeClr val="bg1"/>
                </a:solidFill>
              </a:rPr>
              <a:t>10%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11475" y="4877891"/>
            <a:ext cx="720000" cy="6547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20%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23243" y="2014976"/>
            <a:ext cx="5179492" cy="654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目标一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428327" y="3437731"/>
            <a:ext cx="5179492" cy="654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目标二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423243" y="4877891"/>
            <a:ext cx="5179492" cy="654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目标三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8291" l="2041" r="33787">
                        <a14:foregroundMark x1="18821" y1="19658" x2="18821" y2="19658"/>
                        <a14:foregroundMark x1="25624" y1="18803" x2="25624" y2="18803"/>
                        <a14:foregroundMark x1="6576" y1="35043" x2="6576" y2="35043"/>
                        <a14:foregroundMark x1="11565" y1="75214" x2="11565" y2="75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641"/>
          <a:stretch/>
        </p:blipFill>
        <p:spPr>
          <a:xfrm>
            <a:off x="11343356" y="27050"/>
            <a:ext cx="914301" cy="6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0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6"/>
          <p:cNvSpPr txBox="1"/>
          <p:nvPr/>
        </p:nvSpPr>
        <p:spPr>
          <a:xfrm>
            <a:off x="1693700" y="522926"/>
            <a:ext cx="1627369" cy="52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86"/>
            <a:r>
              <a:rPr lang="zh-CN" altLang="en-US" sz="2807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成长通道</a:t>
            </a:r>
          </a:p>
        </p:txBody>
      </p:sp>
      <p:sp>
        <p:nvSpPr>
          <p:cNvPr id="23" name="椭圆 22"/>
          <p:cNvSpPr/>
          <p:nvPr/>
        </p:nvSpPr>
        <p:spPr>
          <a:xfrm>
            <a:off x="445985" y="279401"/>
            <a:ext cx="615797" cy="615797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r>
              <a:rPr lang="en-US" altLang="zh-CN" sz="1805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1805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37034" y="483681"/>
            <a:ext cx="229397" cy="229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38771" y="1138602"/>
            <a:ext cx="121223" cy="1212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58351" y="966347"/>
            <a:ext cx="121223" cy="121223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80288" y="900117"/>
            <a:ext cx="156685" cy="156685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" y="6327138"/>
            <a:ext cx="12223539" cy="56697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8291" l="2041" r="33787">
                        <a14:foregroundMark x1="18821" y1="19658" x2="18821" y2="19658"/>
                        <a14:foregroundMark x1="25624" y1="18803" x2="25624" y2="18803"/>
                        <a14:foregroundMark x1="6576" y1="35043" x2="6576" y2="35043"/>
                        <a14:foregroundMark x1="11565" y1="75214" x2="11565" y2="75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641"/>
          <a:stretch/>
        </p:blipFill>
        <p:spPr>
          <a:xfrm>
            <a:off x="11343356" y="27050"/>
            <a:ext cx="914301" cy="68602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3" b="99832" l="5021" r="99163">
                        <a14:foregroundMark x1="47699" y1="3853" x2="47699" y2="3853"/>
                        <a14:foregroundMark x1="55230" y1="6030" x2="55230" y2="6030"/>
                        <a14:foregroundMark x1="57741" y1="15075" x2="57741" y2="15075"/>
                        <a14:foregroundMark x1="60879" y1="5193" x2="60879" y2="5193"/>
                        <a14:foregroundMark x1="61088" y1="3853" x2="61088" y2="3853"/>
                        <a14:foregroundMark x1="34937" y1="14573" x2="34937" y2="14573"/>
                        <a14:foregroundMark x1="26151" y1="14740" x2="26151" y2="14740"/>
                        <a14:foregroundMark x1="51674" y1="15243" x2="51674" y2="15243"/>
                        <a14:foregroundMark x1="71130" y1="15410" x2="71130" y2="15410"/>
                        <a14:foregroundMark x1="28033" y1="27136" x2="28033" y2="27136"/>
                        <a14:foregroundMark x1="26360" y1="76382" x2="26360" y2="76382"/>
                        <a14:foregroundMark x1="45188" y1="78392" x2="45188" y2="78392"/>
                        <a14:foregroundMark x1="83891" y1="77889" x2="83891" y2="77889"/>
                        <a14:foregroundMark x1="75105" y1="88777" x2="75105" y2="88777"/>
                        <a14:foregroundMark x1="85774" y1="88777" x2="85774" y2="88777"/>
                        <a14:foregroundMark x1="91004" y1="88610" x2="91004" y2="88610"/>
                        <a14:foregroundMark x1="35146" y1="88107" x2="35146" y2="88107"/>
                        <a14:foregroundMark x1="21339" y1="89615" x2="21339" y2="89615"/>
                        <a14:foregroundMark x1="40795" y1="88610" x2="40795" y2="88610"/>
                        <a14:foregroundMark x1="57741" y1="93467" x2="57741" y2="93467"/>
                        <a14:foregroundMark x1="50837" y1="95477" x2="50837" y2="95477"/>
                        <a14:foregroundMark x1="41004" y1="76214" x2="41004" y2="76214"/>
                        <a14:foregroundMark x1="81799" y1="75377" x2="81799" y2="75377"/>
                        <a14:foregroundMark x1="86611" y1="75209" x2="86611" y2="75209"/>
                        <a14:foregroundMark x1="65900" y1="75879" x2="65900" y2="75879"/>
                        <a14:foregroundMark x1="51674" y1="75209" x2="51674" y2="75209"/>
                        <a14:foregroundMark x1="46234" y1="75209" x2="46234" y2="75209"/>
                        <a14:foregroundMark x1="36192" y1="75377" x2="36192" y2="75377"/>
                        <a14:foregroundMark x1="26151" y1="75377" x2="26151" y2="75377"/>
                        <a14:foregroundMark x1="17573" y1="75712" x2="17573" y2="75712"/>
                        <a14:foregroundMark x1="13598" y1="75209" x2="13598" y2="75209"/>
                        <a14:foregroundMark x1="24268" y1="37856" x2="24268" y2="37856"/>
                        <a14:foregroundMark x1="35565" y1="25963" x2="35565" y2="25963"/>
                        <a14:foregroundMark x1="39121" y1="26633" x2="39121" y2="26633"/>
                        <a14:foregroundMark x1="40377" y1="22613" x2="40377" y2="22613"/>
                        <a14:foregroundMark x1="42259" y1="19933" x2="42259" y2="19933"/>
                        <a14:foregroundMark x1="42469" y1="17755" x2="42469" y2="17755"/>
                        <a14:foregroundMark x1="34728" y1="3015" x2="34728" y2="3015"/>
                        <a14:foregroundMark x1="41004" y1="3518" x2="41004" y2="3518"/>
                        <a14:foregroundMark x1="40377" y1="14573" x2="40377" y2="14573"/>
                        <a14:foregroundMark x1="42887" y1="14238" x2="42887" y2="14238"/>
                        <a14:foregroundMark x1="48954" y1="15075" x2="48954" y2="15075"/>
                        <a14:foregroundMark x1="61715" y1="15243" x2="61715" y2="15243"/>
                        <a14:foregroundMark x1="72594" y1="15075" x2="72594" y2="15075"/>
                        <a14:foregroundMark x1="76360" y1="15075" x2="76360" y2="15075"/>
                        <a14:foregroundMark x1="37657" y1="18928" x2="37657" y2="18928"/>
                        <a14:foregroundMark x1="66318" y1="4020" x2="66318" y2="4020"/>
                        <a14:foregroundMark x1="32845" y1="27136" x2="32845" y2="27136"/>
                        <a14:foregroundMark x1="61088" y1="27973" x2="61088" y2="27973"/>
                        <a14:foregroundMark x1="51674" y1="28141" x2="51674" y2="28141"/>
                        <a14:foregroundMark x1="79079" y1="27638" x2="79079" y2="27638"/>
                        <a14:foregroundMark x1="60251" y1="78392" x2="60251" y2="78392"/>
                        <a14:foregroundMark x1="53138" y1="88610" x2="53138" y2="88610"/>
                        <a14:foregroundMark x1="56904" y1="89112" x2="56904" y2="89112"/>
                        <a14:foregroundMark x1="89749" y1="98827" x2="89749" y2="98827"/>
                        <a14:foregroundMark x1="73640" y1="96817" x2="73640" y2="96817"/>
                        <a14:foregroundMark x1="16736" y1="90955" x2="16736" y2="90955"/>
                        <a14:foregroundMark x1="74268" y1="75377" x2="74268" y2="75377"/>
                        <a14:foregroundMark x1="91632" y1="74874" x2="91632" y2="74874"/>
                        <a14:foregroundMark x1="13598" y1="95645" x2="13598" y2="95645"/>
                        <a14:foregroundMark x1="41841" y1="27973" x2="41841" y2="27973"/>
                        <a14:foregroundMark x1="73640" y1="26466" x2="73640" y2="26466"/>
                        <a14:foregroundMark x1="75732" y1="25963" x2="75732" y2="25963"/>
                        <a14:foregroundMark x1="80962" y1="25963" x2="80962" y2="25963"/>
                        <a14:foregroundMark x1="83682" y1="26466" x2="83682" y2="26466"/>
                        <a14:foregroundMark x1="65063" y1="26633" x2="65063" y2="26633"/>
                        <a14:foregroundMark x1="60251" y1="26466" x2="60251" y2="26466"/>
                        <a14:foregroundMark x1="23431" y1="26466" x2="23431" y2="26466"/>
                        <a14:foregroundMark x1="27615" y1="26131" x2="27615" y2="26131"/>
                        <a14:foregroundMark x1="14017" y1="62479" x2="14017" y2="62479"/>
                        <a14:foregroundMark x1="16736" y1="50251" x2="16736" y2="50251"/>
                        <a14:foregroundMark x1="8787" y1="87605" x2="8787" y2="87605"/>
                        <a14:foregroundMark x1="12971" y1="87102" x2="12971" y2="87102"/>
                        <a14:foregroundMark x1="21339" y1="87102" x2="21339" y2="87102"/>
                        <a14:foregroundMark x1="32427" y1="87605" x2="32427" y2="87605"/>
                        <a14:foregroundMark x1="49791" y1="87605" x2="49791" y2="87605"/>
                        <a14:foregroundMark x1="44142" y1="87437" x2="44142" y2="87437"/>
                        <a14:foregroundMark x1="38494" y1="87437" x2="38494" y2="87437"/>
                        <a14:foregroundMark x1="58996" y1="87772" x2="58996" y2="87772"/>
                        <a14:foregroundMark x1="67782" y1="88610" x2="67782" y2="88610"/>
                        <a14:foregroundMark x1="71757" y1="87772" x2="71757" y2="87772"/>
                        <a14:foregroundMark x1="77824" y1="85427" x2="77824" y2="85427"/>
                        <a14:foregroundMark x1="87657" y1="82077" x2="87657" y2="82077"/>
                        <a14:foregroundMark x1="25523" y1="79062" x2="25523" y2="79062"/>
                        <a14:foregroundMark x1="64435" y1="88107" x2="64435" y2="88107"/>
                        <a14:foregroundMark x1="89331" y1="87437" x2="89331" y2="87437"/>
                        <a14:foregroundMark x1="93305" y1="88275" x2="93305" y2="88275"/>
                        <a14:foregroundMark x1="94351" y1="87605" x2="94351" y2="87605"/>
                        <a14:foregroundMark x1="23431" y1="95812" x2="23431" y2="95812"/>
                        <a14:foregroundMark x1="61925" y1="20771" x2="61925" y2="20771"/>
                        <a14:foregroundMark x1="70921" y1="18928" x2="70921" y2="18928"/>
                        <a14:foregroundMark x1="70921" y1="7370" x2="70921" y2="7370"/>
                        <a14:foregroundMark x1="88285" y1="50586" x2="88285" y2="50586"/>
                        <a14:foregroundMark x1="90586" y1="62814" x2="90586" y2="62814"/>
                        <a14:foregroundMark x1="93305" y1="74874" x2="93305" y2="74874"/>
                        <a14:foregroundMark x1="95397" y1="87772" x2="95397" y2="87772"/>
                        <a14:foregroundMark x1="53556" y1="21273" x2="53556" y2="21273"/>
                      </a14:backgroundRemoval>
                    </a14:imgEffect>
                  </a14:imgLayer>
                </a14:imgProps>
              </a:ext>
            </a:extLst>
          </a:blip>
          <a:srcRect l="5716"/>
          <a:stretch/>
        </p:blipFill>
        <p:spPr>
          <a:xfrm>
            <a:off x="1426983" y="933906"/>
            <a:ext cx="4278805" cy="532443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3545" y="1695855"/>
            <a:ext cx="3960000" cy="46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6"/>
          <p:cNvSpPr txBox="1"/>
          <p:nvPr/>
        </p:nvSpPr>
        <p:spPr>
          <a:xfrm>
            <a:off x="1693700" y="522926"/>
            <a:ext cx="1627369" cy="52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86"/>
            <a:r>
              <a:rPr lang="zh-CN" altLang="en-US" sz="2807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成长通道</a:t>
            </a:r>
          </a:p>
        </p:txBody>
      </p:sp>
      <p:sp>
        <p:nvSpPr>
          <p:cNvPr id="23" name="椭圆 22"/>
          <p:cNvSpPr/>
          <p:nvPr/>
        </p:nvSpPr>
        <p:spPr>
          <a:xfrm>
            <a:off x="445985" y="279401"/>
            <a:ext cx="615797" cy="615797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r>
              <a:rPr lang="en-US" altLang="zh-CN" sz="1805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1805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37034" y="483681"/>
            <a:ext cx="229397" cy="229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38771" y="1138602"/>
            <a:ext cx="121223" cy="1212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58351" y="966347"/>
            <a:ext cx="121223" cy="121223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80288" y="900117"/>
            <a:ext cx="156685" cy="156685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86"/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" y="6327138"/>
            <a:ext cx="12223539" cy="56697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8291" l="2041" r="33787">
                        <a14:foregroundMark x1="18821" y1="19658" x2="18821" y2="19658"/>
                        <a14:foregroundMark x1="25624" y1="18803" x2="25624" y2="18803"/>
                        <a14:foregroundMark x1="6576" y1="35043" x2="6576" y2="35043"/>
                        <a14:foregroundMark x1="11565" y1="75214" x2="11565" y2="75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641"/>
          <a:stretch/>
        </p:blipFill>
        <p:spPr>
          <a:xfrm>
            <a:off x="11343356" y="27050"/>
            <a:ext cx="914301" cy="686028"/>
          </a:xfrm>
          <a:prstGeom prst="rect">
            <a:avLst/>
          </a:prstGeom>
        </p:spPr>
      </p:pic>
      <p:sp>
        <p:nvSpPr>
          <p:cNvPr id="12" name="流程图: 手动操作 11"/>
          <p:cNvSpPr/>
          <p:nvPr/>
        </p:nvSpPr>
        <p:spPr>
          <a:xfrm>
            <a:off x="5895851" y="1259825"/>
            <a:ext cx="5256000" cy="4988208"/>
          </a:xfrm>
          <a:prstGeom prst="flowChartManualOperation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流程图: 手动操作 12"/>
          <p:cNvSpPr/>
          <p:nvPr/>
        </p:nvSpPr>
        <p:spPr>
          <a:xfrm rot="10800000">
            <a:off x="711276" y="1349499"/>
            <a:ext cx="5141058" cy="4903903"/>
          </a:xfrm>
          <a:prstGeom prst="flowChartManualOperation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538771" y="1138602"/>
            <a:ext cx="121223" cy="1212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58351" y="966347"/>
            <a:ext cx="121223" cy="121223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80288" y="900117"/>
            <a:ext cx="156685" cy="156685"/>
          </a:xfrm>
          <a:prstGeom prst="ellipse">
            <a:avLst/>
          </a:prstGeom>
          <a:gradFill>
            <a:gsLst>
              <a:gs pos="0">
                <a:srgbClr val="6483B3"/>
              </a:gs>
              <a:gs pos="88000">
                <a:srgbClr val="334E6E"/>
              </a:gs>
            </a:gsLst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" b="99692" l="9962" r="95594">
                        <a14:foregroundMark x1="58046" y1="21231" x2="58046" y2="21231"/>
                        <a14:foregroundMark x1="52682" y1="35692" x2="52682" y2="35692"/>
                        <a14:foregroundMark x1="56322" y1="51231" x2="56322" y2="51231"/>
                        <a14:foregroundMark x1="57663" y1="65846" x2="57663" y2="65846"/>
                        <a14:foregroundMark x1="49042" y1="51077" x2="49042" y2="51077"/>
                        <a14:foregroundMark x1="53640" y1="66308" x2="53640" y2="66308"/>
                        <a14:foregroundMark x1="51341" y1="80615" x2="51341" y2="80615"/>
                        <a14:foregroundMark x1="56705" y1="78769" x2="56705" y2="78769"/>
                        <a14:foregroundMark x1="61686" y1="79692" x2="61686" y2="79692"/>
                        <a14:foregroundMark x1="54981" y1="93846" x2="54981" y2="93846"/>
                        <a14:foregroundMark x1="55747" y1="35385" x2="55747" y2="35385"/>
                      </a14:backgroundRemoval>
                    </a14:imgEffect>
                  </a14:imgLayer>
                </a14:imgProps>
              </a:ext>
            </a:extLst>
          </a:blip>
          <a:srcRect l="14167" t="5792" r="14869"/>
          <a:stretch/>
        </p:blipFill>
        <p:spPr>
          <a:xfrm>
            <a:off x="1704894" y="1026958"/>
            <a:ext cx="3232350" cy="53432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787" y="5669979"/>
            <a:ext cx="207282" cy="27434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58630" y="5453955"/>
            <a:ext cx="3744000" cy="220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满六个月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op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，培训考核晋升为培技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504" y="4867113"/>
            <a:ext cx="207282" cy="27434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359347" y="4657352"/>
            <a:ext cx="3744000" cy="220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满一年培技，培训考核晋升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504" y="4013795"/>
            <a:ext cx="207282" cy="274344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359347" y="3797771"/>
            <a:ext cx="3744000" cy="220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满两年助理技术员，培训考核晋升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504" y="3210929"/>
            <a:ext cx="207282" cy="27434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1359347" y="3005683"/>
            <a:ext cx="3744000" cy="220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满两年技术员，培训考核晋升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920" y="2371299"/>
            <a:ext cx="207282" cy="27434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359763" y="2166053"/>
            <a:ext cx="3744000" cy="220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经验丰富，表现突出，综合考虑晋升为高级技师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39" l="18268" r="81417">
                        <a14:foregroundMark x1="42520" y1="96694" x2="42520" y2="96694"/>
                        <a14:foregroundMark x1="37480" y1="96033" x2="37480" y2="96033"/>
                        <a14:foregroundMark x1="28504" y1="96033" x2="28504" y2="96033"/>
                        <a14:foregroundMark x1="50709" y1="96694" x2="50709" y2="96694"/>
                        <a14:foregroundMark x1="59213" y1="98182" x2="59213" y2="98182"/>
                        <a14:foregroundMark x1="63622" y1="96198" x2="63622" y2="96198"/>
                        <a14:foregroundMark x1="72756" y1="96198" x2="72756" y2="96198"/>
                        <a14:foregroundMark x1="73228" y1="42314" x2="73228" y2="42314"/>
                        <a14:foregroundMark x1="73701" y1="41322" x2="73701" y2="41322"/>
                        <a14:foregroundMark x1="72283" y1="49752" x2="72283" y2="49752"/>
                        <a14:foregroundMark x1="72126" y1="47438" x2="72126" y2="47438"/>
                        <a14:foregroundMark x1="73701" y1="24132" x2="73701" y2="24132"/>
                        <a14:foregroundMark x1="74173" y1="22149" x2="74173" y2="22149"/>
                        <a14:foregroundMark x1="73386" y1="21157" x2="73386" y2="21157"/>
                        <a14:foregroundMark x1="74961" y1="26281" x2="74961" y2="26281"/>
                        <a14:foregroundMark x1="25512" y1="20992" x2="25512" y2="20992"/>
                        <a14:foregroundMark x1="25039" y1="22645" x2="25039" y2="22645"/>
                        <a14:foregroundMark x1="24567" y1="24298" x2="24567" y2="24298"/>
                        <a14:foregroundMark x1="25512" y1="25785" x2="25512" y2="25785"/>
                        <a14:foregroundMark x1="25512" y1="27438" x2="25512" y2="27438"/>
                        <a14:foregroundMark x1="25512" y1="30413" x2="25512" y2="30413"/>
                        <a14:foregroundMark x1="24567" y1="40992" x2="24567" y2="40992"/>
                        <a14:foregroundMark x1="25354" y1="42810" x2="25354" y2="42810"/>
                        <a14:foregroundMark x1="25039" y1="44463" x2="25039" y2="44463"/>
                        <a14:foregroundMark x1="25039" y1="45950" x2="25039" y2="45950"/>
                        <a14:foregroundMark x1="24567" y1="49256" x2="24567" y2="49256"/>
                        <a14:foregroundMark x1="25039" y1="60661" x2="25039" y2="60661"/>
                        <a14:foregroundMark x1="24882" y1="62975" x2="24882" y2="62975"/>
                        <a14:foregroundMark x1="24882" y1="64793" x2="24882" y2="64793"/>
                        <a14:foregroundMark x1="24567" y1="67603" x2="24567" y2="67603"/>
                        <a14:foregroundMark x1="25039" y1="69752" x2="25039" y2="69752"/>
                        <a14:foregroundMark x1="25039" y1="80992" x2="25039" y2="80992"/>
                        <a14:foregroundMark x1="25354" y1="83471" x2="25354" y2="83471"/>
                        <a14:foregroundMark x1="25512" y1="87769" x2="25512" y2="87769"/>
                        <a14:foregroundMark x1="24882" y1="90248" x2="24882" y2="90248"/>
                        <a14:foregroundMark x1="79685" y1="80661" x2="79685" y2="80661"/>
                        <a14:foregroundMark x1="79213" y1="79669" x2="79213" y2="79669"/>
                        <a14:foregroundMark x1="81417" y1="78843" x2="81417" y2="78843"/>
                        <a14:foregroundMark x1="60315" y1="4628" x2="60315" y2="4628"/>
                      </a14:backgroundRemoval>
                    </a14:imgEffect>
                  </a14:imgLayer>
                </a14:imgProps>
              </a:ext>
            </a:extLst>
          </a:blip>
          <a:srcRect l="18798" t="12858" r="16912"/>
          <a:stretch/>
        </p:blipFill>
        <p:spPr>
          <a:xfrm>
            <a:off x="6788689" y="1711266"/>
            <a:ext cx="3512966" cy="453676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74" b="89362" l="9804" r="99673"/>
                    </a14:imgEffect>
                  </a14:imgLayer>
                </a14:imgProps>
              </a:ext>
            </a:extLst>
          </a:blip>
          <a:srcRect l="15427" t="26394" r="3044" b="17309"/>
          <a:stretch/>
        </p:blipFill>
        <p:spPr>
          <a:xfrm>
            <a:off x="6911241" y="1039841"/>
            <a:ext cx="3161074" cy="5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5"/>
          <a:stretch/>
        </p:blipFill>
        <p:spPr>
          <a:xfrm>
            <a:off x="6467" y="1"/>
            <a:ext cx="12168188" cy="6875463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-80813" y="1"/>
            <a:ext cx="12327638" cy="6875463"/>
          </a:xfrm>
          <a:prstGeom prst="rect">
            <a:avLst/>
          </a:prstGeom>
          <a:solidFill>
            <a:srgbClr val="0020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674682"/>
            <a:ext cx="12174655" cy="16688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sz="8000" b="1" dirty="0" smtClean="0">
                <a:blipFill>
                  <a:blip r:embed="rId4"/>
                  <a:stretch>
                    <a:fillRect/>
                  </a:stretch>
                </a:blipFill>
                <a:latin typeface="微软雅黑"/>
                <a:ea typeface="微软雅黑"/>
              </a:rPr>
              <a:t>Thank You </a:t>
            </a:r>
            <a:r>
              <a:rPr lang="zh-CN" altLang="en-US" sz="8000" b="1" dirty="0" smtClean="0">
                <a:blipFill>
                  <a:blip r:embed="rId4"/>
                  <a:stretch>
                    <a:fillRect/>
                  </a:stretch>
                </a:blipFill>
                <a:latin typeface="微软雅黑"/>
                <a:ea typeface="微软雅黑"/>
              </a:rPr>
              <a:t>！</a:t>
            </a:r>
            <a:endParaRPr lang="zh-CN" altLang="en-US" sz="8000" b="1" dirty="0">
              <a:blipFill>
                <a:blip r:embed="rId4"/>
                <a:stretch>
                  <a:fillRect/>
                </a:stretch>
              </a:blipFill>
              <a:latin typeface="微软雅黑"/>
              <a:ea typeface="微软雅黑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65" y="3076896"/>
            <a:ext cx="1296144" cy="129614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63" y="2573635"/>
            <a:ext cx="1296144" cy="129614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7" y="2357611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64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5"/>
  <p:tag name="MH_CONTENTSID" val="960"/>
  <p:tag name="MH_SECTIONID" val="961,962,963,964,"/>
</p:tagLst>
</file>

<file path=ppt/theme/theme1.xml><?xml version="1.0" encoding="utf-8"?>
<a:theme xmlns:a="http://schemas.openxmlformats.org/drawingml/2006/main" name="A000120140530A99PPBG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D7BA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28970</TotalTime>
  <Words>238</Words>
  <Application>Microsoft Office PowerPoint</Application>
  <PresentationFormat>自定义</PresentationFormat>
  <Paragraphs>68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等线</vt:lpstr>
      <vt:lpstr>等线 Light</vt:lpstr>
      <vt:lpstr>华文楷体</vt:lpstr>
      <vt:lpstr>宋体</vt:lpstr>
      <vt:lpstr>微软雅黑</vt:lpstr>
      <vt:lpstr>幼圆</vt:lpstr>
      <vt:lpstr>Arial</vt:lpstr>
      <vt:lpstr>Calibri</vt:lpstr>
      <vt:lpstr>Calibri Light</vt:lpstr>
      <vt:lpstr>Impact</vt:lpstr>
      <vt:lpstr>Times New Roman</vt:lpstr>
      <vt:lpstr>A000120140530A99PPBG</vt:lpstr>
      <vt:lpstr>1_Office 主题</vt:lpstr>
      <vt:lpstr>2_Office 主题</vt:lpstr>
      <vt:lpstr>3_Office 主题</vt:lpstr>
      <vt:lpstr>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790</dc:title>
  <dc:creator>ddd</dc:creator>
  <cp:lastModifiedBy>耿惠</cp:lastModifiedBy>
  <cp:revision>2870</cp:revision>
  <cp:lastPrinted>2019-05-14T03:08:01Z</cp:lastPrinted>
  <dcterms:created xsi:type="dcterms:W3CDTF">2014-06-06T07:22:15Z</dcterms:created>
  <dcterms:modified xsi:type="dcterms:W3CDTF">2020-07-23T03:14:50Z</dcterms:modified>
</cp:coreProperties>
</file>